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</p:sldMasterIdLst>
  <p:notesMasterIdLst>
    <p:notesMasterId r:id="rId19"/>
  </p:notesMasterIdLst>
  <p:handoutMasterIdLst>
    <p:handoutMasterId r:id="rId20"/>
  </p:handoutMasterIdLst>
  <p:sldIdLst>
    <p:sldId id="256" r:id="rId4"/>
    <p:sldId id="270" r:id="rId5"/>
    <p:sldId id="261" r:id="rId6"/>
    <p:sldId id="271" r:id="rId7"/>
    <p:sldId id="297" r:id="rId8"/>
    <p:sldId id="306" r:id="rId9"/>
    <p:sldId id="272" r:id="rId10"/>
    <p:sldId id="298" r:id="rId11"/>
    <p:sldId id="300" r:id="rId12"/>
    <p:sldId id="273" r:id="rId13"/>
    <p:sldId id="274" r:id="rId14"/>
    <p:sldId id="302" r:id="rId15"/>
    <p:sldId id="305" r:id="rId16"/>
    <p:sldId id="275" r:id="rId17"/>
    <p:sldId id="262" r:id="rId18"/>
  </p:sldIdLst>
  <p:sldSz cx="9144000" cy="5143500" type="screen16x9"/>
  <p:notesSz cx="7010400" cy="92964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C24"/>
    <a:srgbClr val="F2BF27"/>
    <a:srgbClr val="FFCE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634" y="82"/>
      </p:cViewPr>
      <p:guideLst>
        <p:guide orient="horz" pos="193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BA8BF95-64DB-4418-AB1F-E82FF06F34EE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990D0A3-0C80-4ABD-BEBB-A40345611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49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935DA3F-ED3A-4897-B8F3-C49A97F730D1}" type="datetimeFigureOut">
              <a:rPr lang="ko-KR" altLang="en-US" smtClean="0"/>
              <a:t>2021-05-31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0D9ED4F-90B4-4BD8-A817-6A0A9D0363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1800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D9ED4F-90B4-4BD8-A817-6A0A9D03637F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8476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D9ED4F-90B4-4BD8-A817-6A0A9D03637F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9017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13476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xmlns="" id="{F921D975-47B7-40FA-B919-8B79C77FC0F2}"/>
              </a:ext>
            </a:extLst>
          </p:cNvPr>
          <p:cNvGrpSpPr/>
          <p:nvPr userDrawn="1"/>
        </p:nvGrpSpPr>
        <p:grpSpPr>
          <a:xfrm>
            <a:off x="4572000" y="387072"/>
            <a:ext cx="4569687" cy="4756528"/>
            <a:chOff x="4572000" y="387072"/>
            <a:chExt cx="4569687" cy="4756528"/>
          </a:xfrm>
        </p:grpSpPr>
        <p:sp>
          <p:nvSpPr>
            <p:cNvPr id="38" name="자유형: 도형 37">
              <a:extLst>
                <a:ext uri="{FF2B5EF4-FFF2-40B4-BE49-F238E27FC236}">
                  <a16:creationId xmlns:a16="http://schemas.microsoft.com/office/drawing/2014/main" xmlns="" id="{3D941B2F-ACDE-44DC-AD51-21CFD90B9D89}"/>
                </a:ext>
              </a:extLst>
            </p:cNvPr>
            <p:cNvSpPr/>
            <p:nvPr userDrawn="1"/>
          </p:nvSpPr>
          <p:spPr>
            <a:xfrm>
              <a:off x="4572000" y="1408870"/>
              <a:ext cx="4569687" cy="3734730"/>
            </a:xfrm>
            <a:custGeom>
              <a:avLst/>
              <a:gdLst>
                <a:gd name="connsiteX0" fmla="*/ 2611712 w 4569687"/>
                <a:gd name="connsiteY0" fmla="*/ 0 h 3734631"/>
                <a:gd name="connsiteX1" fmla="*/ 2927539 w 4569687"/>
                <a:gd name="connsiteY1" fmla="*/ 0 h 3734631"/>
                <a:gd name="connsiteX2" fmla="*/ 3010471 w 4569687"/>
                <a:gd name="connsiteY2" fmla="*/ 662843 h 3734631"/>
                <a:gd name="connsiteX3" fmla="*/ 3062414 w 4569687"/>
                <a:gd name="connsiteY3" fmla="*/ 672782 h 3734631"/>
                <a:gd name="connsiteX4" fmla="*/ 3375104 w 4569687"/>
                <a:gd name="connsiteY4" fmla="*/ 893768 h 3734631"/>
                <a:gd name="connsiteX5" fmla="*/ 3401966 w 4569687"/>
                <a:gd name="connsiteY5" fmla="*/ 943258 h 3734631"/>
                <a:gd name="connsiteX6" fmla="*/ 3444529 w 4569687"/>
                <a:gd name="connsiteY6" fmla="*/ 938967 h 3734631"/>
                <a:gd name="connsiteX7" fmla="*/ 3941882 w 4569687"/>
                <a:gd name="connsiteY7" fmla="*/ 1268635 h 3734631"/>
                <a:gd name="connsiteX8" fmla="*/ 3950232 w 4569687"/>
                <a:gd name="connsiteY8" fmla="*/ 1295533 h 3734631"/>
                <a:gd name="connsiteX9" fmla="*/ 3968452 w 4569687"/>
                <a:gd name="connsiteY9" fmla="*/ 1289878 h 3734631"/>
                <a:gd name="connsiteX10" fmla="*/ 4041773 w 4569687"/>
                <a:gd name="connsiteY10" fmla="*/ 1282486 h 3734631"/>
                <a:gd name="connsiteX11" fmla="*/ 4398197 w 4569687"/>
                <a:gd name="connsiteY11" fmla="*/ 1572980 h 3734631"/>
                <a:gd name="connsiteX12" fmla="*/ 4401113 w 4569687"/>
                <a:gd name="connsiteY12" fmla="*/ 1601912 h 3734631"/>
                <a:gd name="connsiteX13" fmla="*/ 4509768 w 4569687"/>
                <a:gd name="connsiteY13" fmla="*/ 1612865 h 3734631"/>
                <a:gd name="connsiteX14" fmla="*/ 4569687 w 4569687"/>
                <a:gd name="connsiteY14" fmla="*/ 1630661 h 3734631"/>
                <a:gd name="connsiteX15" fmla="*/ 4569687 w 4569687"/>
                <a:gd name="connsiteY15" fmla="*/ 3685776 h 3734631"/>
                <a:gd name="connsiteX16" fmla="*/ 4479175 w 4569687"/>
                <a:gd name="connsiteY16" fmla="*/ 3694900 h 3734631"/>
                <a:gd name="connsiteX17" fmla="*/ 4083674 w 4569687"/>
                <a:gd name="connsiteY17" fmla="*/ 3574092 h 3734631"/>
                <a:gd name="connsiteX18" fmla="*/ 4051094 w 4569687"/>
                <a:gd name="connsiteY18" fmla="*/ 3547210 h 3734631"/>
                <a:gd name="connsiteX19" fmla="*/ 4009782 w 4569687"/>
                <a:gd name="connsiteY19" fmla="*/ 3581295 h 3734631"/>
                <a:gd name="connsiteX20" fmla="*/ 3782104 w 4569687"/>
                <a:gd name="connsiteY20" fmla="*/ 3650841 h 3734631"/>
                <a:gd name="connsiteX21" fmla="*/ 3494159 w 4569687"/>
                <a:gd name="connsiteY21" fmla="*/ 3531570 h 3734631"/>
                <a:gd name="connsiteX22" fmla="*/ 3452428 w 4569687"/>
                <a:gd name="connsiteY22" fmla="*/ 3480992 h 3734631"/>
                <a:gd name="connsiteX23" fmla="*/ 3441126 w 4569687"/>
                <a:gd name="connsiteY23" fmla="*/ 3501813 h 3734631"/>
                <a:gd name="connsiteX24" fmla="*/ 3103456 w 4569687"/>
                <a:gd name="connsiteY24" fmla="*/ 3681351 h 3734631"/>
                <a:gd name="connsiteX25" fmla="*/ 2815511 w 4569687"/>
                <a:gd name="connsiteY25" fmla="*/ 3562080 h 3734631"/>
                <a:gd name="connsiteX26" fmla="*/ 2772231 w 4569687"/>
                <a:gd name="connsiteY26" fmla="*/ 3509625 h 3734631"/>
                <a:gd name="connsiteX27" fmla="*/ 2697608 w 4569687"/>
                <a:gd name="connsiteY27" fmla="*/ 3571194 h 3734631"/>
                <a:gd name="connsiteX28" fmla="*/ 2162552 w 4569687"/>
                <a:gd name="connsiteY28" fmla="*/ 3734631 h 3734631"/>
                <a:gd name="connsiteX29" fmla="*/ 1369010 w 4569687"/>
                <a:gd name="connsiteY29" fmla="*/ 3312708 h 3734631"/>
                <a:gd name="connsiteX30" fmla="*/ 1363923 w 4569687"/>
                <a:gd name="connsiteY30" fmla="*/ 3304336 h 3734631"/>
                <a:gd name="connsiteX31" fmla="*/ 1334207 w 4569687"/>
                <a:gd name="connsiteY31" fmla="*/ 3340352 h 3734631"/>
                <a:gd name="connsiteX32" fmla="*/ 1046262 w 4569687"/>
                <a:gd name="connsiteY32" fmla="*/ 3459623 h 3734631"/>
                <a:gd name="connsiteX33" fmla="*/ 647319 w 4569687"/>
                <a:gd name="connsiteY33" fmla="*/ 3134475 h 3734631"/>
                <a:gd name="connsiteX34" fmla="*/ 642925 w 4569687"/>
                <a:gd name="connsiteY34" fmla="*/ 3090891 h 3734631"/>
                <a:gd name="connsiteX35" fmla="*/ 634894 w 4569687"/>
                <a:gd name="connsiteY35" fmla="*/ 3098188 h 3734631"/>
                <a:gd name="connsiteX36" fmla="*/ 407216 w 4569687"/>
                <a:gd name="connsiteY36" fmla="*/ 3167734 h 3734631"/>
                <a:gd name="connsiteX37" fmla="*/ 0 w 4569687"/>
                <a:gd name="connsiteY37" fmla="*/ 2760518 h 3734631"/>
                <a:gd name="connsiteX38" fmla="*/ 407216 w 4569687"/>
                <a:gd name="connsiteY38" fmla="*/ 2353302 h 3734631"/>
                <a:gd name="connsiteX39" fmla="*/ 489284 w 4569687"/>
                <a:gd name="connsiteY39" fmla="*/ 2361575 h 3734631"/>
                <a:gd name="connsiteX40" fmla="*/ 508084 w 4569687"/>
                <a:gd name="connsiteY40" fmla="*/ 2367411 h 3734631"/>
                <a:gd name="connsiteX41" fmla="*/ 503849 w 4569687"/>
                <a:gd name="connsiteY41" fmla="*/ 2325400 h 3734631"/>
                <a:gd name="connsiteX42" fmla="*/ 1121688 w 4569687"/>
                <a:gd name="connsiteY42" fmla="*/ 1707561 h 3734631"/>
                <a:gd name="connsiteX43" fmla="*/ 1246204 w 4569687"/>
                <a:gd name="connsiteY43" fmla="*/ 1720113 h 3734631"/>
                <a:gd name="connsiteX44" fmla="*/ 1284356 w 4569687"/>
                <a:gd name="connsiteY44" fmla="*/ 1731957 h 3734631"/>
                <a:gd name="connsiteX45" fmla="*/ 1305976 w 4569687"/>
                <a:gd name="connsiteY45" fmla="*/ 1705754 h 3734631"/>
                <a:gd name="connsiteX46" fmla="*/ 1742854 w 4569687"/>
                <a:gd name="connsiteY46" fmla="*/ 1524793 h 3734631"/>
                <a:gd name="connsiteX47" fmla="*/ 1760288 w 4569687"/>
                <a:gd name="connsiteY47" fmla="*/ 1526551 h 3734631"/>
                <a:gd name="connsiteX48" fmla="*/ 1748032 w 4569687"/>
                <a:gd name="connsiteY48" fmla="*/ 1487068 h 3734631"/>
                <a:gd name="connsiteX49" fmla="*/ 1742854 w 4569687"/>
                <a:gd name="connsiteY49" fmla="*/ 1435701 h 3734631"/>
                <a:gd name="connsiteX50" fmla="*/ 1946367 w 4569687"/>
                <a:gd name="connsiteY50" fmla="*/ 1185999 h 3734631"/>
                <a:gd name="connsiteX51" fmla="*/ 1956892 w 4569687"/>
                <a:gd name="connsiteY51" fmla="*/ 1184938 h 3734631"/>
                <a:gd name="connsiteX52" fmla="*/ 1963928 w 4569687"/>
                <a:gd name="connsiteY52" fmla="*/ 1115143 h 3734631"/>
                <a:gd name="connsiteX53" fmla="*/ 2450363 w 4569687"/>
                <a:gd name="connsiteY53" fmla="*/ 718687 h 3734631"/>
                <a:gd name="connsiteX54" fmla="*/ 2520904 w 4569687"/>
                <a:gd name="connsiteY54" fmla="*/ 725798 h 3734631"/>
                <a:gd name="connsiteX0" fmla="*/ 2611712 w 4569687"/>
                <a:gd name="connsiteY0" fmla="*/ 0 h 3734631"/>
                <a:gd name="connsiteX1" fmla="*/ 2927539 w 4569687"/>
                <a:gd name="connsiteY1" fmla="*/ 0 h 3734631"/>
                <a:gd name="connsiteX2" fmla="*/ 3010471 w 4569687"/>
                <a:gd name="connsiteY2" fmla="*/ 662843 h 3734631"/>
                <a:gd name="connsiteX3" fmla="*/ 3062414 w 4569687"/>
                <a:gd name="connsiteY3" fmla="*/ 672782 h 3734631"/>
                <a:gd name="connsiteX4" fmla="*/ 3375104 w 4569687"/>
                <a:gd name="connsiteY4" fmla="*/ 893768 h 3734631"/>
                <a:gd name="connsiteX5" fmla="*/ 3401966 w 4569687"/>
                <a:gd name="connsiteY5" fmla="*/ 943258 h 3734631"/>
                <a:gd name="connsiteX6" fmla="*/ 3444529 w 4569687"/>
                <a:gd name="connsiteY6" fmla="*/ 938967 h 3734631"/>
                <a:gd name="connsiteX7" fmla="*/ 3941882 w 4569687"/>
                <a:gd name="connsiteY7" fmla="*/ 1268635 h 3734631"/>
                <a:gd name="connsiteX8" fmla="*/ 3950232 w 4569687"/>
                <a:gd name="connsiteY8" fmla="*/ 1295533 h 3734631"/>
                <a:gd name="connsiteX9" fmla="*/ 3968452 w 4569687"/>
                <a:gd name="connsiteY9" fmla="*/ 1289878 h 3734631"/>
                <a:gd name="connsiteX10" fmla="*/ 4041773 w 4569687"/>
                <a:gd name="connsiteY10" fmla="*/ 1282486 h 3734631"/>
                <a:gd name="connsiteX11" fmla="*/ 4398197 w 4569687"/>
                <a:gd name="connsiteY11" fmla="*/ 1572980 h 3734631"/>
                <a:gd name="connsiteX12" fmla="*/ 4401113 w 4569687"/>
                <a:gd name="connsiteY12" fmla="*/ 1601912 h 3734631"/>
                <a:gd name="connsiteX13" fmla="*/ 4509768 w 4569687"/>
                <a:gd name="connsiteY13" fmla="*/ 1612865 h 3734631"/>
                <a:gd name="connsiteX14" fmla="*/ 4569687 w 4569687"/>
                <a:gd name="connsiteY14" fmla="*/ 1630661 h 3734631"/>
                <a:gd name="connsiteX15" fmla="*/ 4569687 w 4569687"/>
                <a:gd name="connsiteY15" fmla="*/ 3685776 h 3734631"/>
                <a:gd name="connsiteX16" fmla="*/ 4479175 w 4569687"/>
                <a:gd name="connsiteY16" fmla="*/ 3694900 h 3734631"/>
                <a:gd name="connsiteX17" fmla="*/ 4083674 w 4569687"/>
                <a:gd name="connsiteY17" fmla="*/ 3574092 h 3734631"/>
                <a:gd name="connsiteX18" fmla="*/ 4051094 w 4569687"/>
                <a:gd name="connsiteY18" fmla="*/ 3547210 h 3734631"/>
                <a:gd name="connsiteX19" fmla="*/ 4009782 w 4569687"/>
                <a:gd name="connsiteY19" fmla="*/ 3581295 h 3734631"/>
                <a:gd name="connsiteX20" fmla="*/ 3782104 w 4569687"/>
                <a:gd name="connsiteY20" fmla="*/ 3650841 h 3734631"/>
                <a:gd name="connsiteX21" fmla="*/ 3494159 w 4569687"/>
                <a:gd name="connsiteY21" fmla="*/ 3531570 h 3734631"/>
                <a:gd name="connsiteX22" fmla="*/ 3452428 w 4569687"/>
                <a:gd name="connsiteY22" fmla="*/ 3480992 h 3734631"/>
                <a:gd name="connsiteX23" fmla="*/ 3441126 w 4569687"/>
                <a:gd name="connsiteY23" fmla="*/ 3501813 h 3734631"/>
                <a:gd name="connsiteX24" fmla="*/ 3103456 w 4569687"/>
                <a:gd name="connsiteY24" fmla="*/ 3681351 h 3734631"/>
                <a:gd name="connsiteX25" fmla="*/ 2815511 w 4569687"/>
                <a:gd name="connsiteY25" fmla="*/ 3562080 h 3734631"/>
                <a:gd name="connsiteX26" fmla="*/ 2772231 w 4569687"/>
                <a:gd name="connsiteY26" fmla="*/ 3509625 h 3734631"/>
                <a:gd name="connsiteX27" fmla="*/ 2697608 w 4569687"/>
                <a:gd name="connsiteY27" fmla="*/ 3571194 h 3734631"/>
                <a:gd name="connsiteX28" fmla="*/ 2162552 w 4569687"/>
                <a:gd name="connsiteY28" fmla="*/ 3734631 h 3734631"/>
                <a:gd name="connsiteX29" fmla="*/ 1369010 w 4569687"/>
                <a:gd name="connsiteY29" fmla="*/ 3312708 h 3734631"/>
                <a:gd name="connsiteX30" fmla="*/ 1334207 w 4569687"/>
                <a:gd name="connsiteY30" fmla="*/ 3340352 h 3734631"/>
                <a:gd name="connsiteX31" fmla="*/ 1046262 w 4569687"/>
                <a:gd name="connsiteY31" fmla="*/ 3459623 h 3734631"/>
                <a:gd name="connsiteX32" fmla="*/ 647319 w 4569687"/>
                <a:gd name="connsiteY32" fmla="*/ 3134475 h 3734631"/>
                <a:gd name="connsiteX33" fmla="*/ 642925 w 4569687"/>
                <a:gd name="connsiteY33" fmla="*/ 3090891 h 3734631"/>
                <a:gd name="connsiteX34" fmla="*/ 634894 w 4569687"/>
                <a:gd name="connsiteY34" fmla="*/ 3098188 h 3734631"/>
                <a:gd name="connsiteX35" fmla="*/ 407216 w 4569687"/>
                <a:gd name="connsiteY35" fmla="*/ 3167734 h 3734631"/>
                <a:gd name="connsiteX36" fmla="*/ 0 w 4569687"/>
                <a:gd name="connsiteY36" fmla="*/ 2760518 h 3734631"/>
                <a:gd name="connsiteX37" fmla="*/ 407216 w 4569687"/>
                <a:gd name="connsiteY37" fmla="*/ 2353302 h 3734631"/>
                <a:gd name="connsiteX38" fmla="*/ 489284 w 4569687"/>
                <a:gd name="connsiteY38" fmla="*/ 2361575 h 3734631"/>
                <a:gd name="connsiteX39" fmla="*/ 508084 w 4569687"/>
                <a:gd name="connsiteY39" fmla="*/ 2367411 h 3734631"/>
                <a:gd name="connsiteX40" fmla="*/ 503849 w 4569687"/>
                <a:gd name="connsiteY40" fmla="*/ 2325400 h 3734631"/>
                <a:gd name="connsiteX41" fmla="*/ 1121688 w 4569687"/>
                <a:gd name="connsiteY41" fmla="*/ 1707561 h 3734631"/>
                <a:gd name="connsiteX42" fmla="*/ 1246204 w 4569687"/>
                <a:gd name="connsiteY42" fmla="*/ 1720113 h 3734631"/>
                <a:gd name="connsiteX43" fmla="*/ 1284356 w 4569687"/>
                <a:gd name="connsiteY43" fmla="*/ 1731957 h 3734631"/>
                <a:gd name="connsiteX44" fmla="*/ 1305976 w 4569687"/>
                <a:gd name="connsiteY44" fmla="*/ 1705754 h 3734631"/>
                <a:gd name="connsiteX45" fmla="*/ 1742854 w 4569687"/>
                <a:gd name="connsiteY45" fmla="*/ 1524793 h 3734631"/>
                <a:gd name="connsiteX46" fmla="*/ 1760288 w 4569687"/>
                <a:gd name="connsiteY46" fmla="*/ 1526551 h 3734631"/>
                <a:gd name="connsiteX47" fmla="*/ 1748032 w 4569687"/>
                <a:gd name="connsiteY47" fmla="*/ 1487068 h 3734631"/>
                <a:gd name="connsiteX48" fmla="*/ 1742854 w 4569687"/>
                <a:gd name="connsiteY48" fmla="*/ 1435701 h 3734631"/>
                <a:gd name="connsiteX49" fmla="*/ 1946367 w 4569687"/>
                <a:gd name="connsiteY49" fmla="*/ 1185999 h 3734631"/>
                <a:gd name="connsiteX50" fmla="*/ 1956892 w 4569687"/>
                <a:gd name="connsiteY50" fmla="*/ 1184938 h 3734631"/>
                <a:gd name="connsiteX51" fmla="*/ 1963928 w 4569687"/>
                <a:gd name="connsiteY51" fmla="*/ 1115143 h 3734631"/>
                <a:gd name="connsiteX52" fmla="*/ 2450363 w 4569687"/>
                <a:gd name="connsiteY52" fmla="*/ 718687 h 3734631"/>
                <a:gd name="connsiteX53" fmla="*/ 2520904 w 4569687"/>
                <a:gd name="connsiteY53" fmla="*/ 725798 h 3734631"/>
                <a:gd name="connsiteX54" fmla="*/ 2611712 w 4569687"/>
                <a:gd name="connsiteY54" fmla="*/ 0 h 3734631"/>
                <a:gd name="connsiteX0" fmla="*/ 2611712 w 4569687"/>
                <a:gd name="connsiteY0" fmla="*/ 0 h 3743131"/>
                <a:gd name="connsiteX1" fmla="*/ 2927539 w 4569687"/>
                <a:gd name="connsiteY1" fmla="*/ 0 h 3743131"/>
                <a:gd name="connsiteX2" fmla="*/ 3010471 w 4569687"/>
                <a:gd name="connsiteY2" fmla="*/ 662843 h 3743131"/>
                <a:gd name="connsiteX3" fmla="*/ 3062414 w 4569687"/>
                <a:gd name="connsiteY3" fmla="*/ 672782 h 3743131"/>
                <a:gd name="connsiteX4" fmla="*/ 3375104 w 4569687"/>
                <a:gd name="connsiteY4" fmla="*/ 893768 h 3743131"/>
                <a:gd name="connsiteX5" fmla="*/ 3401966 w 4569687"/>
                <a:gd name="connsiteY5" fmla="*/ 943258 h 3743131"/>
                <a:gd name="connsiteX6" fmla="*/ 3444529 w 4569687"/>
                <a:gd name="connsiteY6" fmla="*/ 938967 h 3743131"/>
                <a:gd name="connsiteX7" fmla="*/ 3941882 w 4569687"/>
                <a:gd name="connsiteY7" fmla="*/ 1268635 h 3743131"/>
                <a:gd name="connsiteX8" fmla="*/ 3950232 w 4569687"/>
                <a:gd name="connsiteY8" fmla="*/ 1295533 h 3743131"/>
                <a:gd name="connsiteX9" fmla="*/ 3968452 w 4569687"/>
                <a:gd name="connsiteY9" fmla="*/ 1289878 h 3743131"/>
                <a:gd name="connsiteX10" fmla="*/ 4041773 w 4569687"/>
                <a:gd name="connsiteY10" fmla="*/ 1282486 h 3743131"/>
                <a:gd name="connsiteX11" fmla="*/ 4398197 w 4569687"/>
                <a:gd name="connsiteY11" fmla="*/ 1572980 h 3743131"/>
                <a:gd name="connsiteX12" fmla="*/ 4401113 w 4569687"/>
                <a:gd name="connsiteY12" fmla="*/ 1601912 h 3743131"/>
                <a:gd name="connsiteX13" fmla="*/ 4509768 w 4569687"/>
                <a:gd name="connsiteY13" fmla="*/ 1612865 h 3743131"/>
                <a:gd name="connsiteX14" fmla="*/ 4569687 w 4569687"/>
                <a:gd name="connsiteY14" fmla="*/ 1630661 h 3743131"/>
                <a:gd name="connsiteX15" fmla="*/ 4569687 w 4569687"/>
                <a:gd name="connsiteY15" fmla="*/ 3685776 h 3743131"/>
                <a:gd name="connsiteX16" fmla="*/ 4479175 w 4569687"/>
                <a:gd name="connsiteY16" fmla="*/ 3694900 h 3743131"/>
                <a:gd name="connsiteX17" fmla="*/ 4083674 w 4569687"/>
                <a:gd name="connsiteY17" fmla="*/ 3574092 h 3743131"/>
                <a:gd name="connsiteX18" fmla="*/ 4051094 w 4569687"/>
                <a:gd name="connsiteY18" fmla="*/ 3547210 h 3743131"/>
                <a:gd name="connsiteX19" fmla="*/ 4009782 w 4569687"/>
                <a:gd name="connsiteY19" fmla="*/ 3581295 h 3743131"/>
                <a:gd name="connsiteX20" fmla="*/ 3782104 w 4569687"/>
                <a:gd name="connsiteY20" fmla="*/ 3650841 h 3743131"/>
                <a:gd name="connsiteX21" fmla="*/ 3494159 w 4569687"/>
                <a:gd name="connsiteY21" fmla="*/ 3531570 h 3743131"/>
                <a:gd name="connsiteX22" fmla="*/ 3452428 w 4569687"/>
                <a:gd name="connsiteY22" fmla="*/ 3480992 h 3743131"/>
                <a:gd name="connsiteX23" fmla="*/ 3441126 w 4569687"/>
                <a:gd name="connsiteY23" fmla="*/ 3501813 h 3743131"/>
                <a:gd name="connsiteX24" fmla="*/ 3103456 w 4569687"/>
                <a:gd name="connsiteY24" fmla="*/ 3681351 h 3743131"/>
                <a:gd name="connsiteX25" fmla="*/ 2815511 w 4569687"/>
                <a:gd name="connsiteY25" fmla="*/ 3562080 h 3743131"/>
                <a:gd name="connsiteX26" fmla="*/ 2772231 w 4569687"/>
                <a:gd name="connsiteY26" fmla="*/ 3509625 h 3743131"/>
                <a:gd name="connsiteX27" fmla="*/ 2697608 w 4569687"/>
                <a:gd name="connsiteY27" fmla="*/ 3571194 h 3743131"/>
                <a:gd name="connsiteX28" fmla="*/ 2162552 w 4569687"/>
                <a:gd name="connsiteY28" fmla="*/ 3734631 h 3743131"/>
                <a:gd name="connsiteX29" fmla="*/ 1334207 w 4569687"/>
                <a:gd name="connsiteY29" fmla="*/ 3340352 h 3743131"/>
                <a:gd name="connsiteX30" fmla="*/ 1046262 w 4569687"/>
                <a:gd name="connsiteY30" fmla="*/ 3459623 h 3743131"/>
                <a:gd name="connsiteX31" fmla="*/ 647319 w 4569687"/>
                <a:gd name="connsiteY31" fmla="*/ 3134475 h 3743131"/>
                <a:gd name="connsiteX32" fmla="*/ 642925 w 4569687"/>
                <a:gd name="connsiteY32" fmla="*/ 3090891 h 3743131"/>
                <a:gd name="connsiteX33" fmla="*/ 634894 w 4569687"/>
                <a:gd name="connsiteY33" fmla="*/ 3098188 h 3743131"/>
                <a:gd name="connsiteX34" fmla="*/ 407216 w 4569687"/>
                <a:gd name="connsiteY34" fmla="*/ 3167734 h 3743131"/>
                <a:gd name="connsiteX35" fmla="*/ 0 w 4569687"/>
                <a:gd name="connsiteY35" fmla="*/ 2760518 h 3743131"/>
                <a:gd name="connsiteX36" fmla="*/ 407216 w 4569687"/>
                <a:gd name="connsiteY36" fmla="*/ 2353302 h 3743131"/>
                <a:gd name="connsiteX37" fmla="*/ 489284 w 4569687"/>
                <a:gd name="connsiteY37" fmla="*/ 2361575 h 3743131"/>
                <a:gd name="connsiteX38" fmla="*/ 508084 w 4569687"/>
                <a:gd name="connsiteY38" fmla="*/ 2367411 h 3743131"/>
                <a:gd name="connsiteX39" fmla="*/ 503849 w 4569687"/>
                <a:gd name="connsiteY39" fmla="*/ 2325400 h 3743131"/>
                <a:gd name="connsiteX40" fmla="*/ 1121688 w 4569687"/>
                <a:gd name="connsiteY40" fmla="*/ 1707561 h 3743131"/>
                <a:gd name="connsiteX41" fmla="*/ 1246204 w 4569687"/>
                <a:gd name="connsiteY41" fmla="*/ 1720113 h 3743131"/>
                <a:gd name="connsiteX42" fmla="*/ 1284356 w 4569687"/>
                <a:gd name="connsiteY42" fmla="*/ 1731957 h 3743131"/>
                <a:gd name="connsiteX43" fmla="*/ 1305976 w 4569687"/>
                <a:gd name="connsiteY43" fmla="*/ 1705754 h 3743131"/>
                <a:gd name="connsiteX44" fmla="*/ 1742854 w 4569687"/>
                <a:gd name="connsiteY44" fmla="*/ 1524793 h 3743131"/>
                <a:gd name="connsiteX45" fmla="*/ 1760288 w 4569687"/>
                <a:gd name="connsiteY45" fmla="*/ 1526551 h 3743131"/>
                <a:gd name="connsiteX46" fmla="*/ 1748032 w 4569687"/>
                <a:gd name="connsiteY46" fmla="*/ 1487068 h 3743131"/>
                <a:gd name="connsiteX47" fmla="*/ 1742854 w 4569687"/>
                <a:gd name="connsiteY47" fmla="*/ 1435701 h 3743131"/>
                <a:gd name="connsiteX48" fmla="*/ 1946367 w 4569687"/>
                <a:gd name="connsiteY48" fmla="*/ 1185999 h 3743131"/>
                <a:gd name="connsiteX49" fmla="*/ 1956892 w 4569687"/>
                <a:gd name="connsiteY49" fmla="*/ 1184938 h 3743131"/>
                <a:gd name="connsiteX50" fmla="*/ 1963928 w 4569687"/>
                <a:gd name="connsiteY50" fmla="*/ 1115143 h 3743131"/>
                <a:gd name="connsiteX51" fmla="*/ 2450363 w 4569687"/>
                <a:gd name="connsiteY51" fmla="*/ 718687 h 3743131"/>
                <a:gd name="connsiteX52" fmla="*/ 2520904 w 4569687"/>
                <a:gd name="connsiteY52" fmla="*/ 725798 h 3743131"/>
                <a:gd name="connsiteX53" fmla="*/ 2611712 w 4569687"/>
                <a:gd name="connsiteY53" fmla="*/ 0 h 3743131"/>
                <a:gd name="connsiteX0" fmla="*/ 2611712 w 4569687"/>
                <a:gd name="connsiteY0" fmla="*/ 0 h 3741630"/>
                <a:gd name="connsiteX1" fmla="*/ 2927539 w 4569687"/>
                <a:gd name="connsiteY1" fmla="*/ 0 h 3741630"/>
                <a:gd name="connsiteX2" fmla="*/ 3010471 w 4569687"/>
                <a:gd name="connsiteY2" fmla="*/ 662843 h 3741630"/>
                <a:gd name="connsiteX3" fmla="*/ 3062414 w 4569687"/>
                <a:gd name="connsiteY3" fmla="*/ 672782 h 3741630"/>
                <a:gd name="connsiteX4" fmla="*/ 3375104 w 4569687"/>
                <a:gd name="connsiteY4" fmla="*/ 893768 h 3741630"/>
                <a:gd name="connsiteX5" fmla="*/ 3401966 w 4569687"/>
                <a:gd name="connsiteY5" fmla="*/ 943258 h 3741630"/>
                <a:gd name="connsiteX6" fmla="*/ 3444529 w 4569687"/>
                <a:gd name="connsiteY6" fmla="*/ 938967 h 3741630"/>
                <a:gd name="connsiteX7" fmla="*/ 3941882 w 4569687"/>
                <a:gd name="connsiteY7" fmla="*/ 1268635 h 3741630"/>
                <a:gd name="connsiteX8" fmla="*/ 3950232 w 4569687"/>
                <a:gd name="connsiteY8" fmla="*/ 1295533 h 3741630"/>
                <a:gd name="connsiteX9" fmla="*/ 3968452 w 4569687"/>
                <a:gd name="connsiteY9" fmla="*/ 1289878 h 3741630"/>
                <a:gd name="connsiteX10" fmla="*/ 4041773 w 4569687"/>
                <a:gd name="connsiteY10" fmla="*/ 1282486 h 3741630"/>
                <a:gd name="connsiteX11" fmla="*/ 4398197 w 4569687"/>
                <a:gd name="connsiteY11" fmla="*/ 1572980 h 3741630"/>
                <a:gd name="connsiteX12" fmla="*/ 4401113 w 4569687"/>
                <a:gd name="connsiteY12" fmla="*/ 1601912 h 3741630"/>
                <a:gd name="connsiteX13" fmla="*/ 4509768 w 4569687"/>
                <a:gd name="connsiteY13" fmla="*/ 1612865 h 3741630"/>
                <a:gd name="connsiteX14" fmla="*/ 4569687 w 4569687"/>
                <a:gd name="connsiteY14" fmla="*/ 1630661 h 3741630"/>
                <a:gd name="connsiteX15" fmla="*/ 4569687 w 4569687"/>
                <a:gd name="connsiteY15" fmla="*/ 3685776 h 3741630"/>
                <a:gd name="connsiteX16" fmla="*/ 4479175 w 4569687"/>
                <a:gd name="connsiteY16" fmla="*/ 3694900 h 3741630"/>
                <a:gd name="connsiteX17" fmla="*/ 4083674 w 4569687"/>
                <a:gd name="connsiteY17" fmla="*/ 3574092 h 3741630"/>
                <a:gd name="connsiteX18" fmla="*/ 4051094 w 4569687"/>
                <a:gd name="connsiteY18" fmla="*/ 3547210 h 3741630"/>
                <a:gd name="connsiteX19" fmla="*/ 4009782 w 4569687"/>
                <a:gd name="connsiteY19" fmla="*/ 3581295 h 3741630"/>
                <a:gd name="connsiteX20" fmla="*/ 3782104 w 4569687"/>
                <a:gd name="connsiteY20" fmla="*/ 3650841 h 3741630"/>
                <a:gd name="connsiteX21" fmla="*/ 3494159 w 4569687"/>
                <a:gd name="connsiteY21" fmla="*/ 3531570 h 3741630"/>
                <a:gd name="connsiteX22" fmla="*/ 3452428 w 4569687"/>
                <a:gd name="connsiteY22" fmla="*/ 3480992 h 3741630"/>
                <a:gd name="connsiteX23" fmla="*/ 3441126 w 4569687"/>
                <a:gd name="connsiteY23" fmla="*/ 3501813 h 3741630"/>
                <a:gd name="connsiteX24" fmla="*/ 3103456 w 4569687"/>
                <a:gd name="connsiteY24" fmla="*/ 3681351 h 3741630"/>
                <a:gd name="connsiteX25" fmla="*/ 2815511 w 4569687"/>
                <a:gd name="connsiteY25" fmla="*/ 3562080 h 3741630"/>
                <a:gd name="connsiteX26" fmla="*/ 2772231 w 4569687"/>
                <a:gd name="connsiteY26" fmla="*/ 3509625 h 3741630"/>
                <a:gd name="connsiteX27" fmla="*/ 2697608 w 4569687"/>
                <a:gd name="connsiteY27" fmla="*/ 3571194 h 3741630"/>
                <a:gd name="connsiteX28" fmla="*/ 2162552 w 4569687"/>
                <a:gd name="connsiteY28" fmla="*/ 3734631 h 3741630"/>
                <a:gd name="connsiteX29" fmla="*/ 1390478 w 4569687"/>
                <a:gd name="connsiteY29" fmla="*/ 3368488 h 3741630"/>
                <a:gd name="connsiteX30" fmla="*/ 1046262 w 4569687"/>
                <a:gd name="connsiteY30" fmla="*/ 3459623 h 3741630"/>
                <a:gd name="connsiteX31" fmla="*/ 647319 w 4569687"/>
                <a:gd name="connsiteY31" fmla="*/ 3134475 h 3741630"/>
                <a:gd name="connsiteX32" fmla="*/ 642925 w 4569687"/>
                <a:gd name="connsiteY32" fmla="*/ 3090891 h 3741630"/>
                <a:gd name="connsiteX33" fmla="*/ 634894 w 4569687"/>
                <a:gd name="connsiteY33" fmla="*/ 3098188 h 3741630"/>
                <a:gd name="connsiteX34" fmla="*/ 407216 w 4569687"/>
                <a:gd name="connsiteY34" fmla="*/ 3167734 h 3741630"/>
                <a:gd name="connsiteX35" fmla="*/ 0 w 4569687"/>
                <a:gd name="connsiteY35" fmla="*/ 2760518 h 3741630"/>
                <a:gd name="connsiteX36" fmla="*/ 407216 w 4569687"/>
                <a:gd name="connsiteY36" fmla="*/ 2353302 h 3741630"/>
                <a:gd name="connsiteX37" fmla="*/ 489284 w 4569687"/>
                <a:gd name="connsiteY37" fmla="*/ 2361575 h 3741630"/>
                <a:gd name="connsiteX38" fmla="*/ 508084 w 4569687"/>
                <a:gd name="connsiteY38" fmla="*/ 2367411 h 3741630"/>
                <a:gd name="connsiteX39" fmla="*/ 503849 w 4569687"/>
                <a:gd name="connsiteY39" fmla="*/ 2325400 h 3741630"/>
                <a:gd name="connsiteX40" fmla="*/ 1121688 w 4569687"/>
                <a:gd name="connsiteY40" fmla="*/ 1707561 h 3741630"/>
                <a:gd name="connsiteX41" fmla="*/ 1246204 w 4569687"/>
                <a:gd name="connsiteY41" fmla="*/ 1720113 h 3741630"/>
                <a:gd name="connsiteX42" fmla="*/ 1284356 w 4569687"/>
                <a:gd name="connsiteY42" fmla="*/ 1731957 h 3741630"/>
                <a:gd name="connsiteX43" fmla="*/ 1305976 w 4569687"/>
                <a:gd name="connsiteY43" fmla="*/ 1705754 h 3741630"/>
                <a:gd name="connsiteX44" fmla="*/ 1742854 w 4569687"/>
                <a:gd name="connsiteY44" fmla="*/ 1524793 h 3741630"/>
                <a:gd name="connsiteX45" fmla="*/ 1760288 w 4569687"/>
                <a:gd name="connsiteY45" fmla="*/ 1526551 h 3741630"/>
                <a:gd name="connsiteX46" fmla="*/ 1748032 w 4569687"/>
                <a:gd name="connsiteY46" fmla="*/ 1487068 h 3741630"/>
                <a:gd name="connsiteX47" fmla="*/ 1742854 w 4569687"/>
                <a:gd name="connsiteY47" fmla="*/ 1435701 h 3741630"/>
                <a:gd name="connsiteX48" fmla="*/ 1946367 w 4569687"/>
                <a:gd name="connsiteY48" fmla="*/ 1185999 h 3741630"/>
                <a:gd name="connsiteX49" fmla="*/ 1956892 w 4569687"/>
                <a:gd name="connsiteY49" fmla="*/ 1184938 h 3741630"/>
                <a:gd name="connsiteX50" fmla="*/ 1963928 w 4569687"/>
                <a:gd name="connsiteY50" fmla="*/ 1115143 h 3741630"/>
                <a:gd name="connsiteX51" fmla="*/ 2450363 w 4569687"/>
                <a:gd name="connsiteY51" fmla="*/ 718687 h 3741630"/>
                <a:gd name="connsiteX52" fmla="*/ 2520904 w 4569687"/>
                <a:gd name="connsiteY52" fmla="*/ 725798 h 3741630"/>
                <a:gd name="connsiteX53" fmla="*/ 2611712 w 4569687"/>
                <a:gd name="connsiteY53" fmla="*/ 0 h 3741630"/>
                <a:gd name="connsiteX0" fmla="*/ 2611712 w 4569687"/>
                <a:gd name="connsiteY0" fmla="*/ 0 h 3734730"/>
                <a:gd name="connsiteX1" fmla="*/ 2927539 w 4569687"/>
                <a:gd name="connsiteY1" fmla="*/ 0 h 3734730"/>
                <a:gd name="connsiteX2" fmla="*/ 3010471 w 4569687"/>
                <a:gd name="connsiteY2" fmla="*/ 662843 h 3734730"/>
                <a:gd name="connsiteX3" fmla="*/ 3062414 w 4569687"/>
                <a:gd name="connsiteY3" fmla="*/ 672782 h 3734730"/>
                <a:gd name="connsiteX4" fmla="*/ 3375104 w 4569687"/>
                <a:gd name="connsiteY4" fmla="*/ 893768 h 3734730"/>
                <a:gd name="connsiteX5" fmla="*/ 3401966 w 4569687"/>
                <a:gd name="connsiteY5" fmla="*/ 943258 h 3734730"/>
                <a:gd name="connsiteX6" fmla="*/ 3444529 w 4569687"/>
                <a:gd name="connsiteY6" fmla="*/ 938967 h 3734730"/>
                <a:gd name="connsiteX7" fmla="*/ 3941882 w 4569687"/>
                <a:gd name="connsiteY7" fmla="*/ 1268635 h 3734730"/>
                <a:gd name="connsiteX8" fmla="*/ 3950232 w 4569687"/>
                <a:gd name="connsiteY8" fmla="*/ 1295533 h 3734730"/>
                <a:gd name="connsiteX9" fmla="*/ 3968452 w 4569687"/>
                <a:gd name="connsiteY9" fmla="*/ 1289878 h 3734730"/>
                <a:gd name="connsiteX10" fmla="*/ 4041773 w 4569687"/>
                <a:gd name="connsiteY10" fmla="*/ 1282486 h 3734730"/>
                <a:gd name="connsiteX11" fmla="*/ 4398197 w 4569687"/>
                <a:gd name="connsiteY11" fmla="*/ 1572980 h 3734730"/>
                <a:gd name="connsiteX12" fmla="*/ 4401113 w 4569687"/>
                <a:gd name="connsiteY12" fmla="*/ 1601912 h 3734730"/>
                <a:gd name="connsiteX13" fmla="*/ 4509768 w 4569687"/>
                <a:gd name="connsiteY13" fmla="*/ 1612865 h 3734730"/>
                <a:gd name="connsiteX14" fmla="*/ 4569687 w 4569687"/>
                <a:gd name="connsiteY14" fmla="*/ 1630661 h 3734730"/>
                <a:gd name="connsiteX15" fmla="*/ 4569687 w 4569687"/>
                <a:gd name="connsiteY15" fmla="*/ 3685776 h 3734730"/>
                <a:gd name="connsiteX16" fmla="*/ 4479175 w 4569687"/>
                <a:gd name="connsiteY16" fmla="*/ 3694900 h 3734730"/>
                <a:gd name="connsiteX17" fmla="*/ 4083674 w 4569687"/>
                <a:gd name="connsiteY17" fmla="*/ 3574092 h 3734730"/>
                <a:gd name="connsiteX18" fmla="*/ 4051094 w 4569687"/>
                <a:gd name="connsiteY18" fmla="*/ 3547210 h 3734730"/>
                <a:gd name="connsiteX19" fmla="*/ 4009782 w 4569687"/>
                <a:gd name="connsiteY19" fmla="*/ 3581295 h 3734730"/>
                <a:gd name="connsiteX20" fmla="*/ 3782104 w 4569687"/>
                <a:gd name="connsiteY20" fmla="*/ 3650841 h 3734730"/>
                <a:gd name="connsiteX21" fmla="*/ 3494159 w 4569687"/>
                <a:gd name="connsiteY21" fmla="*/ 3531570 h 3734730"/>
                <a:gd name="connsiteX22" fmla="*/ 3452428 w 4569687"/>
                <a:gd name="connsiteY22" fmla="*/ 3480992 h 3734730"/>
                <a:gd name="connsiteX23" fmla="*/ 3441126 w 4569687"/>
                <a:gd name="connsiteY23" fmla="*/ 3501813 h 3734730"/>
                <a:gd name="connsiteX24" fmla="*/ 3103456 w 4569687"/>
                <a:gd name="connsiteY24" fmla="*/ 3681351 h 3734730"/>
                <a:gd name="connsiteX25" fmla="*/ 2815511 w 4569687"/>
                <a:gd name="connsiteY25" fmla="*/ 3562080 h 3734730"/>
                <a:gd name="connsiteX26" fmla="*/ 2772231 w 4569687"/>
                <a:gd name="connsiteY26" fmla="*/ 3509625 h 3734730"/>
                <a:gd name="connsiteX27" fmla="*/ 2697608 w 4569687"/>
                <a:gd name="connsiteY27" fmla="*/ 3571194 h 3734730"/>
                <a:gd name="connsiteX28" fmla="*/ 2162552 w 4569687"/>
                <a:gd name="connsiteY28" fmla="*/ 3734631 h 3734730"/>
                <a:gd name="connsiteX29" fmla="*/ 1390478 w 4569687"/>
                <a:gd name="connsiteY29" fmla="*/ 3368488 h 3734730"/>
                <a:gd name="connsiteX30" fmla="*/ 1046262 w 4569687"/>
                <a:gd name="connsiteY30" fmla="*/ 3459623 h 3734730"/>
                <a:gd name="connsiteX31" fmla="*/ 647319 w 4569687"/>
                <a:gd name="connsiteY31" fmla="*/ 3134475 h 3734730"/>
                <a:gd name="connsiteX32" fmla="*/ 642925 w 4569687"/>
                <a:gd name="connsiteY32" fmla="*/ 3090891 h 3734730"/>
                <a:gd name="connsiteX33" fmla="*/ 634894 w 4569687"/>
                <a:gd name="connsiteY33" fmla="*/ 3098188 h 3734730"/>
                <a:gd name="connsiteX34" fmla="*/ 407216 w 4569687"/>
                <a:gd name="connsiteY34" fmla="*/ 3167734 h 3734730"/>
                <a:gd name="connsiteX35" fmla="*/ 0 w 4569687"/>
                <a:gd name="connsiteY35" fmla="*/ 2760518 h 3734730"/>
                <a:gd name="connsiteX36" fmla="*/ 407216 w 4569687"/>
                <a:gd name="connsiteY36" fmla="*/ 2353302 h 3734730"/>
                <a:gd name="connsiteX37" fmla="*/ 489284 w 4569687"/>
                <a:gd name="connsiteY37" fmla="*/ 2361575 h 3734730"/>
                <a:gd name="connsiteX38" fmla="*/ 508084 w 4569687"/>
                <a:gd name="connsiteY38" fmla="*/ 2367411 h 3734730"/>
                <a:gd name="connsiteX39" fmla="*/ 503849 w 4569687"/>
                <a:gd name="connsiteY39" fmla="*/ 2325400 h 3734730"/>
                <a:gd name="connsiteX40" fmla="*/ 1121688 w 4569687"/>
                <a:gd name="connsiteY40" fmla="*/ 1707561 h 3734730"/>
                <a:gd name="connsiteX41" fmla="*/ 1246204 w 4569687"/>
                <a:gd name="connsiteY41" fmla="*/ 1720113 h 3734730"/>
                <a:gd name="connsiteX42" fmla="*/ 1284356 w 4569687"/>
                <a:gd name="connsiteY42" fmla="*/ 1731957 h 3734730"/>
                <a:gd name="connsiteX43" fmla="*/ 1305976 w 4569687"/>
                <a:gd name="connsiteY43" fmla="*/ 1705754 h 3734730"/>
                <a:gd name="connsiteX44" fmla="*/ 1742854 w 4569687"/>
                <a:gd name="connsiteY44" fmla="*/ 1524793 h 3734730"/>
                <a:gd name="connsiteX45" fmla="*/ 1760288 w 4569687"/>
                <a:gd name="connsiteY45" fmla="*/ 1526551 h 3734730"/>
                <a:gd name="connsiteX46" fmla="*/ 1748032 w 4569687"/>
                <a:gd name="connsiteY46" fmla="*/ 1487068 h 3734730"/>
                <a:gd name="connsiteX47" fmla="*/ 1742854 w 4569687"/>
                <a:gd name="connsiteY47" fmla="*/ 1435701 h 3734730"/>
                <a:gd name="connsiteX48" fmla="*/ 1946367 w 4569687"/>
                <a:gd name="connsiteY48" fmla="*/ 1185999 h 3734730"/>
                <a:gd name="connsiteX49" fmla="*/ 1956892 w 4569687"/>
                <a:gd name="connsiteY49" fmla="*/ 1184938 h 3734730"/>
                <a:gd name="connsiteX50" fmla="*/ 1963928 w 4569687"/>
                <a:gd name="connsiteY50" fmla="*/ 1115143 h 3734730"/>
                <a:gd name="connsiteX51" fmla="*/ 2450363 w 4569687"/>
                <a:gd name="connsiteY51" fmla="*/ 718687 h 3734730"/>
                <a:gd name="connsiteX52" fmla="*/ 2520904 w 4569687"/>
                <a:gd name="connsiteY52" fmla="*/ 725798 h 3734730"/>
                <a:gd name="connsiteX53" fmla="*/ 2611712 w 4569687"/>
                <a:gd name="connsiteY53" fmla="*/ 0 h 3734730"/>
                <a:gd name="connsiteX0" fmla="*/ 2611712 w 4569687"/>
                <a:gd name="connsiteY0" fmla="*/ 0 h 3734730"/>
                <a:gd name="connsiteX1" fmla="*/ 2927539 w 4569687"/>
                <a:gd name="connsiteY1" fmla="*/ 0 h 3734730"/>
                <a:gd name="connsiteX2" fmla="*/ 3010471 w 4569687"/>
                <a:gd name="connsiteY2" fmla="*/ 662843 h 3734730"/>
                <a:gd name="connsiteX3" fmla="*/ 3062414 w 4569687"/>
                <a:gd name="connsiteY3" fmla="*/ 672782 h 3734730"/>
                <a:gd name="connsiteX4" fmla="*/ 3375104 w 4569687"/>
                <a:gd name="connsiteY4" fmla="*/ 893768 h 3734730"/>
                <a:gd name="connsiteX5" fmla="*/ 3401966 w 4569687"/>
                <a:gd name="connsiteY5" fmla="*/ 943258 h 3734730"/>
                <a:gd name="connsiteX6" fmla="*/ 3444529 w 4569687"/>
                <a:gd name="connsiteY6" fmla="*/ 938967 h 3734730"/>
                <a:gd name="connsiteX7" fmla="*/ 3941882 w 4569687"/>
                <a:gd name="connsiteY7" fmla="*/ 1268635 h 3734730"/>
                <a:gd name="connsiteX8" fmla="*/ 3950232 w 4569687"/>
                <a:gd name="connsiteY8" fmla="*/ 1295533 h 3734730"/>
                <a:gd name="connsiteX9" fmla="*/ 3968452 w 4569687"/>
                <a:gd name="connsiteY9" fmla="*/ 1289878 h 3734730"/>
                <a:gd name="connsiteX10" fmla="*/ 4041773 w 4569687"/>
                <a:gd name="connsiteY10" fmla="*/ 1282486 h 3734730"/>
                <a:gd name="connsiteX11" fmla="*/ 4398197 w 4569687"/>
                <a:gd name="connsiteY11" fmla="*/ 1572980 h 3734730"/>
                <a:gd name="connsiteX12" fmla="*/ 4401113 w 4569687"/>
                <a:gd name="connsiteY12" fmla="*/ 1601912 h 3734730"/>
                <a:gd name="connsiteX13" fmla="*/ 4509768 w 4569687"/>
                <a:gd name="connsiteY13" fmla="*/ 1612865 h 3734730"/>
                <a:gd name="connsiteX14" fmla="*/ 4569687 w 4569687"/>
                <a:gd name="connsiteY14" fmla="*/ 1630661 h 3734730"/>
                <a:gd name="connsiteX15" fmla="*/ 4569687 w 4569687"/>
                <a:gd name="connsiteY15" fmla="*/ 3685776 h 3734730"/>
                <a:gd name="connsiteX16" fmla="*/ 4479175 w 4569687"/>
                <a:gd name="connsiteY16" fmla="*/ 3694900 h 3734730"/>
                <a:gd name="connsiteX17" fmla="*/ 4083674 w 4569687"/>
                <a:gd name="connsiteY17" fmla="*/ 3574092 h 3734730"/>
                <a:gd name="connsiteX18" fmla="*/ 4051094 w 4569687"/>
                <a:gd name="connsiteY18" fmla="*/ 3547210 h 3734730"/>
                <a:gd name="connsiteX19" fmla="*/ 4009782 w 4569687"/>
                <a:gd name="connsiteY19" fmla="*/ 3581295 h 3734730"/>
                <a:gd name="connsiteX20" fmla="*/ 3782104 w 4569687"/>
                <a:gd name="connsiteY20" fmla="*/ 3650841 h 3734730"/>
                <a:gd name="connsiteX21" fmla="*/ 3494159 w 4569687"/>
                <a:gd name="connsiteY21" fmla="*/ 3531570 h 3734730"/>
                <a:gd name="connsiteX22" fmla="*/ 3452428 w 4569687"/>
                <a:gd name="connsiteY22" fmla="*/ 3480992 h 3734730"/>
                <a:gd name="connsiteX23" fmla="*/ 3441126 w 4569687"/>
                <a:gd name="connsiteY23" fmla="*/ 3501813 h 3734730"/>
                <a:gd name="connsiteX24" fmla="*/ 3103456 w 4569687"/>
                <a:gd name="connsiteY24" fmla="*/ 3681351 h 3734730"/>
                <a:gd name="connsiteX25" fmla="*/ 2815511 w 4569687"/>
                <a:gd name="connsiteY25" fmla="*/ 3562080 h 3734730"/>
                <a:gd name="connsiteX26" fmla="*/ 2772231 w 4569687"/>
                <a:gd name="connsiteY26" fmla="*/ 3509625 h 3734730"/>
                <a:gd name="connsiteX27" fmla="*/ 2697608 w 4569687"/>
                <a:gd name="connsiteY27" fmla="*/ 3571194 h 3734730"/>
                <a:gd name="connsiteX28" fmla="*/ 2162552 w 4569687"/>
                <a:gd name="connsiteY28" fmla="*/ 3734631 h 3734730"/>
                <a:gd name="connsiteX29" fmla="*/ 1390478 w 4569687"/>
                <a:gd name="connsiteY29" fmla="*/ 3368488 h 3734730"/>
                <a:gd name="connsiteX30" fmla="*/ 1046262 w 4569687"/>
                <a:gd name="connsiteY30" fmla="*/ 3459623 h 3734730"/>
                <a:gd name="connsiteX31" fmla="*/ 647319 w 4569687"/>
                <a:gd name="connsiteY31" fmla="*/ 3134475 h 3734730"/>
                <a:gd name="connsiteX32" fmla="*/ 642925 w 4569687"/>
                <a:gd name="connsiteY32" fmla="*/ 3090891 h 3734730"/>
                <a:gd name="connsiteX33" fmla="*/ 634894 w 4569687"/>
                <a:gd name="connsiteY33" fmla="*/ 3098188 h 3734730"/>
                <a:gd name="connsiteX34" fmla="*/ 407216 w 4569687"/>
                <a:gd name="connsiteY34" fmla="*/ 3167734 h 3734730"/>
                <a:gd name="connsiteX35" fmla="*/ 0 w 4569687"/>
                <a:gd name="connsiteY35" fmla="*/ 2760518 h 3734730"/>
                <a:gd name="connsiteX36" fmla="*/ 407216 w 4569687"/>
                <a:gd name="connsiteY36" fmla="*/ 2353302 h 3734730"/>
                <a:gd name="connsiteX37" fmla="*/ 489284 w 4569687"/>
                <a:gd name="connsiteY37" fmla="*/ 2361575 h 3734730"/>
                <a:gd name="connsiteX38" fmla="*/ 508084 w 4569687"/>
                <a:gd name="connsiteY38" fmla="*/ 2367411 h 3734730"/>
                <a:gd name="connsiteX39" fmla="*/ 503849 w 4569687"/>
                <a:gd name="connsiteY39" fmla="*/ 2325400 h 3734730"/>
                <a:gd name="connsiteX40" fmla="*/ 1121688 w 4569687"/>
                <a:gd name="connsiteY40" fmla="*/ 1707561 h 3734730"/>
                <a:gd name="connsiteX41" fmla="*/ 1246204 w 4569687"/>
                <a:gd name="connsiteY41" fmla="*/ 1720113 h 3734730"/>
                <a:gd name="connsiteX42" fmla="*/ 1284356 w 4569687"/>
                <a:gd name="connsiteY42" fmla="*/ 1731957 h 3734730"/>
                <a:gd name="connsiteX43" fmla="*/ 1305976 w 4569687"/>
                <a:gd name="connsiteY43" fmla="*/ 1705754 h 3734730"/>
                <a:gd name="connsiteX44" fmla="*/ 1742854 w 4569687"/>
                <a:gd name="connsiteY44" fmla="*/ 1524793 h 3734730"/>
                <a:gd name="connsiteX45" fmla="*/ 1760288 w 4569687"/>
                <a:gd name="connsiteY45" fmla="*/ 1526551 h 3734730"/>
                <a:gd name="connsiteX46" fmla="*/ 1748032 w 4569687"/>
                <a:gd name="connsiteY46" fmla="*/ 1487068 h 3734730"/>
                <a:gd name="connsiteX47" fmla="*/ 1742854 w 4569687"/>
                <a:gd name="connsiteY47" fmla="*/ 1435701 h 3734730"/>
                <a:gd name="connsiteX48" fmla="*/ 1946367 w 4569687"/>
                <a:gd name="connsiteY48" fmla="*/ 1185999 h 3734730"/>
                <a:gd name="connsiteX49" fmla="*/ 1956892 w 4569687"/>
                <a:gd name="connsiteY49" fmla="*/ 1184938 h 3734730"/>
                <a:gd name="connsiteX50" fmla="*/ 1963928 w 4569687"/>
                <a:gd name="connsiteY50" fmla="*/ 1115143 h 3734730"/>
                <a:gd name="connsiteX51" fmla="*/ 2450363 w 4569687"/>
                <a:gd name="connsiteY51" fmla="*/ 718687 h 3734730"/>
                <a:gd name="connsiteX52" fmla="*/ 2520904 w 4569687"/>
                <a:gd name="connsiteY52" fmla="*/ 725798 h 3734730"/>
                <a:gd name="connsiteX53" fmla="*/ 2611712 w 4569687"/>
                <a:gd name="connsiteY53" fmla="*/ 0 h 3734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4569687" h="3734730">
                  <a:moveTo>
                    <a:pt x="2611712" y="0"/>
                  </a:moveTo>
                  <a:lnTo>
                    <a:pt x="2927539" y="0"/>
                  </a:lnTo>
                  <a:lnTo>
                    <a:pt x="3010471" y="662843"/>
                  </a:lnTo>
                  <a:lnTo>
                    <a:pt x="3062414" y="672782"/>
                  </a:lnTo>
                  <a:cubicBezTo>
                    <a:pt x="3191764" y="706062"/>
                    <a:pt x="3302353" y="786083"/>
                    <a:pt x="3375104" y="893768"/>
                  </a:cubicBezTo>
                  <a:lnTo>
                    <a:pt x="3401966" y="943258"/>
                  </a:lnTo>
                  <a:lnTo>
                    <a:pt x="3444529" y="938967"/>
                  </a:lnTo>
                  <a:cubicBezTo>
                    <a:pt x="3668109" y="938967"/>
                    <a:pt x="3859940" y="1074903"/>
                    <a:pt x="3941882" y="1268635"/>
                  </a:cubicBezTo>
                  <a:lnTo>
                    <a:pt x="3950232" y="1295533"/>
                  </a:lnTo>
                  <a:lnTo>
                    <a:pt x="3968452" y="1289878"/>
                  </a:lnTo>
                  <a:cubicBezTo>
                    <a:pt x="3992135" y="1285031"/>
                    <a:pt x="4016657" y="1282486"/>
                    <a:pt x="4041773" y="1282486"/>
                  </a:cubicBezTo>
                  <a:cubicBezTo>
                    <a:pt x="4217586" y="1282486"/>
                    <a:pt x="4364272" y="1407196"/>
                    <a:pt x="4398197" y="1572980"/>
                  </a:cubicBezTo>
                  <a:lnTo>
                    <a:pt x="4401113" y="1601912"/>
                  </a:lnTo>
                  <a:lnTo>
                    <a:pt x="4509768" y="1612865"/>
                  </a:lnTo>
                  <a:lnTo>
                    <a:pt x="4569687" y="1630661"/>
                  </a:lnTo>
                  <a:lnTo>
                    <a:pt x="4569687" y="3685776"/>
                  </a:lnTo>
                  <a:lnTo>
                    <a:pt x="4479175" y="3694900"/>
                  </a:lnTo>
                  <a:cubicBezTo>
                    <a:pt x="4332673" y="3694900"/>
                    <a:pt x="4196572" y="3650364"/>
                    <a:pt x="4083674" y="3574092"/>
                  </a:cubicBezTo>
                  <a:lnTo>
                    <a:pt x="4051094" y="3547210"/>
                  </a:lnTo>
                  <a:lnTo>
                    <a:pt x="4009782" y="3581295"/>
                  </a:lnTo>
                  <a:cubicBezTo>
                    <a:pt x="3944790" y="3625203"/>
                    <a:pt x="3866441" y="3650841"/>
                    <a:pt x="3782104" y="3650841"/>
                  </a:cubicBezTo>
                  <a:cubicBezTo>
                    <a:pt x="3669655" y="3650841"/>
                    <a:pt x="3567851" y="3605262"/>
                    <a:pt x="3494159" y="3531570"/>
                  </a:cubicBezTo>
                  <a:lnTo>
                    <a:pt x="3452428" y="3480992"/>
                  </a:lnTo>
                  <a:lnTo>
                    <a:pt x="3441126" y="3501813"/>
                  </a:lnTo>
                  <a:cubicBezTo>
                    <a:pt x="3367946" y="3610134"/>
                    <a:pt x="3244018" y="3681351"/>
                    <a:pt x="3103456" y="3681351"/>
                  </a:cubicBezTo>
                  <a:cubicBezTo>
                    <a:pt x="2991007" y="3681351"/>
                    <a:pt x="2889203" y="3635772"/>
                    <a:pt x="2815511" y="3562080"/>
                  </a:cubicBezTo>
                  <a:lnTo>
                    <a:pt x="2772231" y="3509625"/>
                  </a:lnTo>
                  <a:lnTo>
                    <a:pt x="2697608" y="3571194"/>
                  </a:lnTo>
                  <a:cubicBezTo>
                    <a:pt x="2544873" y="3674380"/>
                    <a:pt x="2382991" y="3737583"/>
                    <a:pt x="2162552" y="3734631"/>
                  </a:cubicBezTo>
                  <a:cubicBezTo>
                    <a:pt x="1740716" y="3728982"/>
                    <a:pt x="1534323" y="3547967"/>
                    <a:pt x="1390478" y="3368488"/>
                  </a:cubicBezTo>
                  <a:cubicBezTo>
                    <a:pt x="1316786" y="3442180"/>
                    <a:pt x="1170122" y="3498625"/>
                    <a:pt x="1046262" y="3459623"/>
                  </a:cubicBezTo>
                  <a:cubicBezTo>
                    <a:pt x="922402" y="3420621"/>
                    <a:pt x="685290" y="3320037"/>
                    <a:pt x="647319" y="3134475"/>
                  </a:cubicBezTo>
                  <a:lnTo>
                    <a:pt x="642925" y="3090891"/>
                  </a:lnTo>
                  <a:lnTo>
                    <a:pt x="634894" y="3098188"/>
                  </a:lnTo>
                  <a:cubicBezTo>
                    <a:pt x="569902" y="3142096"/>
                    <a:pt x="491553" y="3167734"/>
                    <a:pt x="407216" y="3167734"/>
                  </a:cubicBezTo>
                  <a:cubicBezTo>
                    <a:pt x="182317" y="3167734"/>
                    <a:pt x="0" y="2985417"/>
                    <a:pt x="0" y="2760518"/>
                  </a:cubicBezTo>
                  <a:cubicBezTo>
                    <a:pt x="0" y="2535619"/>
                    <a:pt x="182317" y="2353302"/>
                    <a:pt x="407216" y="2353302"/>
                  </a:cubicBezTo>
                  <a:cubicBezTo>
                    <a:pt x="435328" y="2353302"/>
                    <a:pt x="462775" y="2356151"/>
                    <a:pt x="489284" y="2361575"/>
                  </a:cubicBezTo>
                  <a:lnTo>
                    <a:pt x="508084" y="2367411"/>
                  </a:lnTo>
                  <a:lnTo>
                    <a:pt x="503849" y="2325400"/>
                  </a:lnTo>
                  <a:cubicBezTo>
                    <a:pt x="503849" y="1984177"/>
                    <a:pt x="780465" y="1707561"/>
                    <a:pt x="1121688" y="1707561"/>
                  </a:cubicBezTo>
                  <a:cubicBezTo>
                    <a:pt x="1164341" y="1707561"/>
                    <a:pt x="1205984" y="1711883"/>
                    <a:pt x="1246204" y="1720113"/>
                  </a:cubicBezTo>
                  <a:lnTo>
                    <a:pt x="1284356" y="1731957"/>
                  </a:lnTo>
                  <a:lnTo>
                    <a:pt x="1305976" y="1705754"/>
                  </a:lnTo>
                  <a:cubicBezTo>
                    <a:pt x="1417783" y="1593947"/>
                    <a:pt x="1572242" y="1524793"/>
                    <a:pt x="1742854" y="1524793"/>
                  </a:cubicBezTo>
                  <a:lnTo>
                    <a:pt x="1760288" y="1526551"/>
                  </a:lnTo>
                  <a:lnTo>
                    <a:pt x="1748032" y="1487068"/>
                  </a:lnTo>
                  <a:cubicBezTo>
                    <a:pt x="1744637" y="1470476"/>
                    <a:pt x="1742854" y="1453297"/>
                    <a:pt x="1742854" y="1435701"/>
                  </a:cubicBezTo>
                  <a:cubicBezTo>
                    <a:pt x="1742854" y="1312531"/>
                    <a:pt x="1830222" y="1209766"/>
                    <a:pt x="1946367" y="1185999"/>
                  </a:cubicBezTo>
                  <a:lnTo>
                    <a:pt x="1956892" y="1184938"/>
                  </a:lnTo>
                  <a:lnTo>
                    <a:pt x="1963928" y="1115143"/>
                  </a:lnTo>
                  <a:cubicBezTo>
                    <a:pt x="2010227" y="888886"/>
                    <a:pt x="2210419" y="718687"/>
                    <a:pt x="2450363" y="718687"/>
                  </a:cubicBezTo>
                  <a:lnTo>
                    <a:pt x="2520904" y="725798"/>
                  </a:lnTo>
                  <a:lnTo>
                    <a:pt x="261171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xmlns="" id="{F6BA73B4-BC5C-4378-A083-948505655B7B}"/>
                </a:ext>
              </a:extLst>
            </p:cNvPr>
            <p:cNvGrpSpPr/>
            <p:nvPr userDrawn="1"/>
          </p:nvGrpSpPr>
          <p:grpSpPr>
            <a:xfrm>
              <a:off x="6992136" y="387072"/>
              <a:ext cx="704897" cy="1355021"/>
              <a:chOff x="5304862" y="-789923"/>
              <a:chExt cx="645890" cy="1241591"/>
            </a:xfrm>
          </p:grpSpPr>
          <p:grpSp>
            <p:nvGrpSpPr>
              <p:cNvPr id="29" name="그룹 28">
                <a:extLst>
                  <a:ext uri="{FF2B5EF4-FFF2-40B4-BE49-F238E27FC236}">
                    <a16:creationId xmlns:a16="http://schemas.microsoft.com/office/drawing/2014/main" xmlns="" id="{269974D1-7996-4667-BA09-83671B53C878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34" name="이등변 삼각형 49">
                  <a:extLst>
                    <a:ext uri="{FF2B5EF4-FFF2-40B4-BE49-F238E27FC236}">
                      <a16:creationId xmlns:a16="http://schemas.microsoft.com/office/drawing/2014/main" xmlns="" id="{28E40F27-2EBF-4762-A766-35C37FBBB4FC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35" name="자유형: 도형 34">
                  <a:extLst>
                    <a:ext uri="{FF2B5EF4-FFF2-40B4-BE49-F238E27FC236}">
                      <a16:creationId xmlns:a16="http://schemas.microsoft.com/office/drawing/2014/main" xmlns="" id="{8F48F4F8-139B-4033-8A10-8F6699C3926C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자유형: 도형 35">
                  <a:extLst>
                    <a:ext uri="{FF2B5EF4-FFF2-40B4-BE49-F238E27FC236}">
                      <a16:creationId xmlns:a16="http://schemas.microsoft.com/office/drawing/2014/main" xmlns="" id="{1B13B33C-E953-4CCE-A9B0-8BAF1A14BCD1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0" name="타원 29">
                <a:extLst>
                  <a:ext uri="{FF2B5EF4-FFF2-40B4-BE49-F238E27FC236}">
                    <a16:creationId xmlns:a16="http://schemas.microsoft.com/office/drawing/2014/main" xmlns="" id="{C8CF60D7-5C5A-451E-BE72-BA888208BAF2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>
                <a:extLst>
                  <a:ext uri="{FF2B5EF4-FFF2-40B4-BE49-F238E27FC236}">
                    <a16:creationId xmlns:a16="http://schemas.microsoft.com/office/drawing/2014/main" xmlns="" id="{47DE17EC-22E7-4731-8B49-B51235A1DF1F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자유형: 도형 31">
                <a:extLst>
                  <a:ext uri="{FF2B5EF4-FFF2-40B4-BE49-F238E27FC236}">
                    <a16:creationId xmlns:a16="http://schemas.microsoft.com/office/drawing/2014/main" xmlns="" id="{548997DE-64C7-44A9-A88E-2031BD44F473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자유형: 도형 32">
                <a:extLst>
                  <a:ext uri="{FF2B5EF4-FFF2-40B4-BE49-F238E27FC236}">
                    <a16:creationId xmlns:a16="http://schemas.microsoft.com/office/drawing/2014/main" xmlns="" id="{4E2EBBBA-5F6E-4A7C-B230-6E02F5B0DE65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0" name="Text Placeholder 9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323528" y="2787774"/>
            <a:ext cx="3816424" cy="1080121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80000"/>
              </a:lnSpc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dirty="0">
                <a:ea typeface="맑은 고딕" pitchFamily="50" charset="-127"/>
              </a:rPr>
              <a:t>FREE PPT 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dirty="0">
                <a:ea typeface="맑은 고딕" pitchFamily="50" charset="-127"/>
              </a:rPr>
              <a:t>TEMPLATES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 Placeholder 9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23380" y="3867894"/>
            <a:ext cx="3816424" cy="50405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/>
              <a:t>INSERT THE TITLE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/>
              <a:t>OF YOUR PRESENTATION HERE    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4731990"/>
            <a:ext cx="9144000" cy="4115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그림 개체 틀 10">
            <a:extLst>
              <a:ext uri="{FF2B5EF4-FFF2-40B4-BE49-F238E27FC236}">
                <a16:creationId xmlns:a16="http://schemas.microsoft.com/office/drawing/2014/main" xmlns="" id="{24943D91-C407-41C1-8574-76661B57139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48065" y="1431235"/>
            <a:ext cx="2568434" cy="2280270"/>
          </a:xfrm>
          <a:custGeom>
            <a:avLst/>
            <a:gdLst>
              <a:gd name="connsiteX0" fmla="*/ 125450 w 2568434"/>
              <a:gd name="connsiteY0" fmla="*/ 111684 h 2280270"/>
              <a:gd name="connsiteX1" fmla="*/ 2442984 w 2568434"/>
              <a:gd name="connsiteY1" fmla="*/ 111684 h 2280270"/>
              <a:gd name="connsiteX2" fmla="*/ 2442984 w 2568434"/>
              <a:gd name="connsiteY2" fmla="*/ 2168586 h 2280270"/>
              <a:gd name="connsiteX3" fmla="*/ 125450 w 2568434"/>
              <a:gd name="connsiteY3" fmla="*/ 2168586 h 2280270"/>
              <a:gd name="connsiteX4" fmla="*/ 96085 w 2568434"/>
              <a:gd name="connsiteY4" fmla="*/ 82319 h 2280270"/>
              <a:gd name="connsiteX5" fmla="*/ 96085 w 2568434"/>
              <a:gd name="connsiteY5" fmla="*/ 2197951 h 2280270"/>
              <a:gd name="connsiteX6" fmla="*/ 2472349 w 2568434"/>
              <a:gd name="connsiteY6" fmla="*/ 2197951 h 2280270"/>
              <a:gd name="connsiteX7" fmla="*/ 2472349 w 2568434"/>
              <a:gd name="connsiteY7" fmla="*/ 82319 h 2280270"/>
              <a:gd name="connsiteX8" fmla="*/ 0 w 2568434"/>
              <a:gd name="connsiteY8" fmla="*/ 0 h 2280270"/>
              <a:gd name="connsiteX9" fmla="*/ 2568434 w 2568434"/>
              <a:gd name="connsiteY9" fmla="*/ 0 h 2280270"/>
              <a:gd name="connsiteX10" fmla="*/ 2568434 w 2568434"/>
              <a:gd name="connsiteY10" fmla="*/ 2280270 h 2280270"/>
              <a:gd name="connsiteX11" fmla="*/ 0 w 2568434"/>
              <a:gd name="connsiteY11" fmla="*/ 2280270 h 228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68434" h="2280270">
                <a:moveTo>
                  <a:pt x="125450" y="111684"/>
                </a:moveTo>
                <a:lnTo>
                  <a:pt x="2442984" y="111684"/>
                </a:lnTo>
                <a:lnTo>
                  <a:pt x="2442984" y="2168586"/>
                </a:lnTo>
                <a:lnTo>
                  <a:pt x="125450" y="2168586"/>
                </a:lnTo>
                <a:close/>
                <a:moveTo>
                  <a:pt x="96085" y="82319"/>
                </a:moveTo>
                <a:lnTo>
                  <a:pt x="96085" y="2197951"/>
                </a:lnTo>
                <a:lnTo>
                  <a:pt x="2472349" y="2197951"/>
                </a:lnTo>
                <a:lnTo>
                  <a:pt x="2472349" y="82319"/>
                </a:lnTo>
                <a:close/>
                <a:moveTo>
                  <a:pt x="0" y="0"/>
                </a:moveTo>
                <a:lnTo>
                  <a:pt x="2568434" y="0"/>
                </a:lnTo>
                <a:lnTo>
                  <a:pt x="2568434" y="2280270"/>
                </a:lnTo>
                <a:lnTo>
                  <a:pt x="0" y="22802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그림 개체 틀 12">
            <a:extLst>
              <a:ext uri="{FF2B5EF4-FFF2-40B4-BE49-F238E27FC236}">
                <a16:creationId xmlns:a16="http://schemas.microsoft.com/office/drawing/2014/main" xmlns="" id="{D19E2BEF-0357-4B60-8F97-1B4CBD18E02A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7704000" y="3703500"/>
            <a:ext cx="1440000" cy="1440000"/>
          </a:xfrm>
          <a:custGeom>
            <a:avLst/>
            <a:gdLst>
              <a:gd name="connsiteX0" fmla="*/ 125363 w 1440000"/>
              <a:gd name="connsiteY0" fmla="*/ 124056 h 1440000"/>
              <a:gd name="connsiteX1" fmla="*/ 1314637 w 1440000"/>
              <a:gd name="connsiteY1" fmla="*/ 124056 h 1440000"/>
              <a:gd name="connsiteX2" fmla="*/ 1314637 w 1440000"/>
              <a:gd name="connsiteY2" fmla="*/ 1315945 h 1440000"/>
              <a:gd name="connsiteX3" fmla="*/ 125363 w 1440000"/>
              <a:gd name="connsiteY3" fmla="*/ 1315945 h 1440000"/>
              <a:gd name="connsiteX4" fmla="*/ 92030 w 1440000"/>
              <a:gd name="connsiteY4" fmla="*/ 90723 h 1440000"/>
              <a:gd name="connsiteX5" fmla="*/ 92030 w 1440000"/>
              <a:gd name="connsiteY5" fmla="*/ 1349278 h 1440000"/>
              <a:gd name="connsiteX6" fmla="*/ 1347970 w 1440000"/>
              <a:gd name="connsiteY6" fmla="*/ 1349278 h 1440000"/>
              <a:gd name="connsiteX7" fmla="*/ 1347970 w 1440000"/>
              <a:gd name="connsiteY7" fmla="*/ 90723 h 1440000"/>
              <a:gd name="connsiteX8" fmla="*/ 0 w 1440000"/>
              <a:gd name="connsiteY8" fmla="*/ 0 h 1440000"/>
              <a:gd name="connsiteX9" fmla="*/ 1440000 w 1440000"/>
              <a:gd name="connsiteY9" fmla="*/ 0 h 1440000"/>
              <a:gd name="connsiteX10" fmla="*/ 1440000 w 1440000"/>
              <a:gd name="connsiteY10" fmla="*/ 1440000 h 1440000"/>
              <a:gd name="connsiteX11" fmla="*/ 0 w 1440000"/>
              <a:gd name="connsiteY11" fmla="*/ 144000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40000" h="1440000">
                <a:moveTo>
                  <a:pt x="125363" y="124056"/>
                </a:moveTo>
                <a:lnTo>
                  <a:pt x="1314637" y="124056"/>
                </a:lnTo>
                <a:lnTo>
                  <a:pt x="1314637" y="1315945"/>
                </a:lnTo>
                <a:lnTo>
                  <a:pt x="125363" y="1315945"/>
                </a:lnTo>
                <a:close/>
                <a:moveTo>
                  <a:pt x="92030" y="90723"/>
                </a:moveTo>
                <a:lnTo>
                  <a:pt x="92030" y="1349278"/>
                </a:lnTo>
                <a:lnTo>
                  <a:pt x="1347970" y="1349278"/>
                </a:lnTo>
                <a:lnTo>
                  <a:pt x="1347970" y="90723"/>
                </a:lnTo>
                <a:close/>
                <a:moveTo>
                  <a:pt x="0" y="0"/>
                </a:moveTo>
                <a:lnTo>
                  <a:pt x="1440000" y="0"/>
                </a:lnTo>
                <a:lnTo>
                  <a:pt x="1440000" y="1440000"/>
                </a:lnTo>
                <a:lnTo>
                  <a:pt x="0" y="1440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그림 개체 틀 11">
            <a:extLst>
              <a:ext uri="{FF2B5EF4-FFF2-40B4-BE49-F238E27FC236}">
                <a16:creationId xmlns:a16="http://schemas.microsoft.com/office/drawing/2014/main" xmlns="" id="{C69723CC-367A-47C2-9C98-4E37F9539DBD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3708064" y="0"/>
            <a:ext cx="1440000" cy="1440000"/>
          </a:xfrm>
          <a:custGeom>
            <a:avLst/>
            <a:gdLst>
              <a:gd name="connsiteX0" fmla="*/ 125363 w 1440000"/>
              <a:gd name="connsiteY0" fmla="*/ 124056 h 1440000"/>
              <a:gd name="connsiteX1" fmla="*/ 1314637 w 1440000"/>
              <a:gd name="connsiteY1" fmla="*/ 124056 h 1440000"/>
              <a:gd name="connsiteX2" fmla="*/ 1314637 w 1440000"/>
              <a:gd name="connsiteY2" fmla="*/ 1315945 h 1440000"/>
              <a:gd name="connsiteX3" fmla="*/ 125363 w 1440000"/>
              <a:gd name="connsiteY3" fmla="*/ 1315945 h 1440000"/>
              <a:gd name="connsiteX4" fmla="*/ 92030 w 1440000"/>
              <a:gd name="connsiteY4" fmla="*/ 90723 h 1440000"/>
              <a:gd name="connsiteX5" fmla="*/ 92030 w 1440000"/>
              <a:gd name="connsiteY5" fmla="*/ 1349278 h 1440000"/>
              <a:gd name="connsiteX6" fmla="*/ 1347970 w 1440000"/>
              <a:gd name="connsiteY6" fmla="*/ 1349278 h 1440000"/>
              <a:gd name="connsiteX7" fmla="*/ 1347970 w 1440000"/>
              <a:gd name="connsiteY7" fmla="*/ 90723 h 1440000"/>
              <a:gd name="connsiteX8" fmla="*/ 0 w 1440000"/>
              <a:gd name="connsiteY8" fmla="*/ 0 h 1440000"/>
              <a:gd name="connsiteX9" fmla="*/ 1440000 w 1440000"/>
              <a:gd name="connsiteY9" fmla="*/ 0 h 1440000"/>
              <a:gd name="connsiteX10" fmla="*/ 1440000 w 1440000"/>
              <a:gd name="connsiteY10" fmla="*/ 1440000 h 1440000"/>
              <a:gd name="connsiteX11" fmla="*/ 0 w 1440000"/>
              <a:gd name="connsiteY11" fmla="*/ 144000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40000" h="1440000">
                <a:moveTo>
                  <a:pt x="125363" y="124056"/>
                </a:moveTo>
                <a:lnTo>
                  <a:pt x="1314637" y="124056"/>
                </a:lnTo>
                <a:lnTo>
                  <a:pt x="1314637" y="1315945"/>
                </a:lnTo>
                <a:lnTo>
                  <a:pt x="125363" y="1315945"/>
                </a:lnTo>
                <a:close/>
                <a:moveTo>
                  <a:pt x="92030" y="90723"/>
                </a:moveTo>
                <a:lnTo>
                  <a:pt x="92030" y="1349278"/>
                </a:lnTo>
                <a:lnTo>
                  <a:pt x="1347970" y="1349278"/>
                </a:lnTo>
                <a:lnTo>
                  <a:pt x="1347970" y="90723"/>
                </a:lnTo>
                <a:close/>
                <a:moveTo>
                  <a:pt x="0" y="0"/>
                </a:moveTo>
                <a:lnTo>
                  <a:pt x="1440000" y="0"/>
                </a:lnTo>
                <a:lnTo>
                  <a:pt x="1440000" y="1440000"/>
                </a:lnTo>
                <a:lnTo>
                  <a:pt x="0" y="1440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454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9144000" cy="30765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78861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bg>
      <p:bgPr>
        <a:solidFill>
          <a:srgbClr val="FFCE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9144000" cy="514350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639597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4572000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790489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그림 개체 틀 11">
            <a:extLst>
              <a:ext uri="{FF2B5EF4-FFF2-40B4-BE49-F238E27FC236}">
                <a16:creationId xmlns:a16="http://schemas.microsoft.com/office/drawing/2014/main" xmlns="" id="{BC15B180-CBF0-499C-A764-95FA7614ACA6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984000" y="-1"/>
            <a:ext cx="2160000" cy="5143501"/>
          </a:xfrm>
          <a:custGeom>
            <a:avLst/>
            <a:gdLst>
              <a:gd name="connsiteX0" fmla="*/ 0 w 2160000"/>
              <a:gd name="connsiteY0" fmla="*/ 1425596 h 5143501"/>
              <a:gd name="connsiteX1" fmla="*/ 651889 w 2160000"/>
              <a:gd name="connsiteY1" fmla="*/ 2077485 h 5143501"/>
              <a:gd name="connsiteX2" fmla="*/ 0 w 2160000"/>
              <a:gd name="connsiteY2" fmla="*/ 2729373 h 5143501"/>
              <a:gd name="connsiteX3" fmla="*/ 0 w 2160000"/>
              <a:gd name="connsiteY3" fmla="*/ 0 h 5143501"/>
              <a:gd name="connsiteX4" fmla="*/ 2160000 w 2160000"/>
              <a:gd name="connsiteY4" fmla="*/ 0 h 5143501"/>
              <a:gd name="connsiteX5" fmla="*/ 2160000 w 2160000"/>
              <a:gd name="connsiteY5" fmla="*/ 5143501 h 5143501"/>
              <a:gd name="connsiteX6" fmla="*/ 0 w 2160000"/>
              <a:gd name="connsiteY6" fmla="*/ 5143501 h 5143501"/>
              <a:gd name="connsiteX7" fmla="*/ 0 w 2160000"/>
              <a:gd name="connsiteY7" fmla="*/ 2856759 h 5143501"/>
              <a:gd name="connsiteX8" fmla="*/ 779274 w 2160000"/>
              <a:gd name="connsiteY8" fmla="*/ 2077485 h 5143501"/>
              <a:gd name="connsiteX9" fmla="*/ 0 w 2160000"/>
              <a:gd name="connsiteY9" fmla="*/ 1298211 h 5143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60000" h="5143501">
                <a:moveTo>
                  <a:pt x="0" y="1425596"/>
                </a:moveTo>
                <a:lnTo>
                  <a:pt x="651889" y="2077485"/>
                </a:lnTo>
                <a:lnTo>
                  <a:pt x="0" y="2729373"/>
                </a:lnTo>
                <a:close/>
                <a:moveTo>
                  <a:pt x="0" y="0"/>
                </a:moveTo>
                <a:lnTo>
                  <a:pt x="2160000" y="0"/>
                </a:lnTo>
                <a:lnTo>
                  <a:pt x="2160000" y="5143501"/>
                </a:lnTo>
                <a:lnTo>
                  <a:pt x="0" y="5143501"/>
                </a:lnTo>
                <a:lnTo>
                  <a:pt x="0" y="2856759"/>
                </a:lnTo>
                <a:lnTo>
                  <a:pt x="779274" y="2077485"/>
                </a:lnTo>
                <a:lnTo>
                  <a:pt x="0" y="129821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4" name="그림 개체 틀 13">
            <a:extLst>
              <a:ext uri="{FF2B5EF4-FFF2-40B4-BE49-F238E27FC236}">
                <a16:creationId xmlns:a16="http://schemas.microsoft.com/office/drawing/2014/main" xmlns="" id="{1FA03D3A-E0EA-4B8F-B538-58CE5D4DB322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734004" y="2131318"/>
            <a:ext cx="2160000" cy="3012182"/>
          </a:xfrm>
          <a:custGeom>
            <a:avLst/>
            <a:gdLst>
              <a:gd name="connsiteX0" fmla="*/ 1563187 w 2160000"/>
              <a:gd name="connsiteY0" fmla="*/ 0 h 3012182"/>
              <a:gd name="connsiteX1" fmla="*/ 2160000 w 2160000"/>
              <a:gd name="connsiteY1" fmla="*/ 0 h 3012182"/>
              <a:gd name="connsiteX2" fmla="*/ 2160000 w 2160000"/>
              <a:gd name="connsiteY2" fmla="*/ 596813 h 3012182"/>
              <a:gd name="connsiteX3" fmla="*/ 0 w 2160000"/>
              <a:gd name="connsiteY3" fmla="*/ 0 h 3012182"/>
              <a:gd name="connsiteX4" fmla="*/ 1435802 w 2160000"/>
              <a:gd name="connsiteY4" fmla="*/ 0 h 3012182"/>
              <a:gd name="connsiteX5" fmla="*/ 2160000 w 2160000"/>
              <a:gd name="connsiteY5" fmla="*/ 724199 h 3012182"/>
              <a:gd name="connsiteX6" fmla="*/ 2160000 w 2160000"/>
              <a:gd name="connsiteY6" fmla="*/ 3012182 h 3012182"/>
              <a:gd name="connsiteX7" fmla="*/ 0 w 2160000"/>
              <a:gd name="connsiteY7" fmla="*/ 3012182 h 3012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60000" h="3012182">
                <a:moveTo>
                  <a:pt x="1563187" y="0"/>
                </a:moveTo>
                <a:lnTo>
                  <a:pt x="2160000" y="0"/>
                </a:lnTo>
                <a:lnTo>
                  <a:pt x="2160000" y="596813"/>
                </a:lnTo>
                <a:close/>
                <a:moveTo>
                  <a:pt x="0" y="0"/>
                </a:moveTo>
                <a:lnTo>
                  <a:pt x="1435802" y="0"/>
                </a:lnTo>
                <a:lnTo>
                  <a:pt x="2160000" y="724199"/>
                </a:lnTo>
                <a:lnTo>
                  <a:pt x="2160000" y="3012182"/>
                </a:lnTo>
                <a:lnTo>
                  <a:pt x="0" y="301218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492000" y="2131318"/>
            <a:ext cx="1152008" cy="3012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그림 개체 틀 12">
            <a:extLst>
              <a:ext uri="{FF2B5EF4-FFF2-40B4-BE49-F238E27FC236}">
                <a16:creationId xmlns:a16="http://schemas.microsoft.com/office/drawing/2014/main" xmlns="" id="{1EBCCB12-3AC7-4A57-8E11-5324E7CB7D04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3492000" y="-1"/>
            <a:ext cx="3393830" cy="2043485"/>
          </a:xfrm>
          <a:custGeom>
            <a:avLst/>
            <a:gdLst>
              <a:gd name="connsiteX0" fmla="*/ 3393830 w 3393830"/>
              <a:gd name="connsiteY0" fmla="*/ 1435011 h 2043485"/>
              <a:gd name="connsiteX1" fmla="*/ 3393830 w 3393830"/>
              <a:gd name="connsiteY1" fmla="*/ 2043485 h 2043485"/>
              <a:gd name="connsiteX2" fmla="*/ 2785356 w 3393830"/>
              <a:gd name="connsiteY2" fmla="*/ 2043485 h 2043485"/>
              <a:gd name="connsiteX3" fmla="*/ 0 w 3393830"/>
              <a:gd name="connsiteY3" fmla="*/ 0 h 2043485"/>
              <a:gd name="connsiteX4" fmla="*/ 3393830 w 3393830"/>
              <a:gd name="connsiteY4" fmla="*/ 0 h 2043485"/>
              <a:gd name="connsiteX5" fmla="*/ 3393830 w 3393830"/>
              <a:gd name="connsiteY5" fmla="*/ 1307626 h 2043485"/>
              <a:gd name="connsiteX6" fmla="*/ 2657971 w 3393830"/>
              <a:gd name="connsiteY6" fmla="*/ 2043485 h 2043485"/>
              <a:gd name="connsiteX7" fmla="*/ 0 w 3393830"/>
              <a:gd name="connsiteY7" fmla="*/ 2043485 h 2043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93830" h="2043485">
                <a:moveTo>
                  <a:pt x="3393830" y="1435011"/>
                </a:moveTo>
                <a:lnTo>
                  <a:pt x="3393830" y="2043485"/>
                </a:lnTo>
                <a:lnTo>
                  <a:pt x="2785356" y="2043485"/>
                </a:lnTo>
                <a:close/>
                <a:moveTo>
                  <a:pt x="0" y="0"/>
                </a:moveTo>
                <a:lnTo>
                  <a:pt x="3393830" y="0"/>
                </a:lnTo>
                <a:lnTo>
                  <a:pt x="3393830" y="1307626"/>
                </a:lnTo>
                <a:lnTo>
                  <a:pt x="2657971" y="2043485"/>
                </a:lnTo>
                <a:lnTo>
                  <a:pt x="0" y="204348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587796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그림 개체 틀 23">
            <a:extLst>
              <a:ext uri="{FF2B5EF4-FFF2-40B4-BE49-F238E27FC236}">
                <a16:creationId xmlns:a16="http://schemas.microsoft.com/office/drawing/2014/main" xmlns="" id="{6F099B2E-9C61-4C91-AB24-AB7B70E2D2E0}"/>
              </a:ext>
            </a:extLst>
          </p:cNvPr>
          <p:cNvSpPr>
            <a:spLocks noGrp="1"/>
          </p:cNvSpPr>
          <p:nvPr>
            <p:ph type="pic" idx="18" hasCustomPrompt="1"/>
          </p:nvPr>
        </p:nvSpPr>
        <p:spPr>
          <a:xfrm>
            <a:off x="7301328" y="1495130"/>
            <a:ext cx="1840931" cy="3649326"/>
          </a:xfrm>
          <a:custGeom>
            <a:avLst/>
            <a:gdLst>
              <a:gd name="connsiteX0" fmla="*/ 540722 w 1840931"/>
              <a:gd name="connsiteY0" fmla="*/ 1288720 h 3649326"/>
              <a:gd name="connsiteX1" fmla="*/ 1084110 w 1840931"/>
              <a:gd name="connsiteY1" fmla="*/ 1832108 h 3649326"/>
              <a:gd name="connsiteX2" fmla="*/ 548200 w 1840931"/>
              <a:gd name="connsiteY2" fmla="*/ 2368018 h 3649326"/>
              <a:gd name="connsiteX3" fmla="*/ 0 w 1840931"/>
              <a:gd name="connsiteY3" fmla="*/ 1824663 h 3649326"/>
              <a:gd name="connsiteX4" fmla="*/ 1840931 w 1840931"/>
              <a:gd name="connsiteY4" fmla="*/ 0 h 3649326"/>
              <a:gd name="connsiteX5" fmla="*/ 1840931 w 1840931"/>
              <a:gd name="connsiteY5" fmla="*/ 3649326 h 3649326"/>
              <a:gd name="connsiteX6" fmla="*/ 609809 w 1840931"/>
              <a:gd name="connsiteY6" fmla="*/ 2429083 h 3649326"/>
              <a:gd name="connsiteX7" fmla="*/ 1206783 w 1840931"/>
              <a:gd name="connsiteY7" fmla="*/ 1832108 h 3649326"/>
              <a:gd name="connsiteX8" fmla="*/ 602331 w 1840931"/>
              <a:gd name="connsiteY8" fmla="*/ 1227655 h 3649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40931" h="3649326">
                <a:moveTo>
                  <a:pt x="540722" y="1288720"/>
                </a:moveTo>
                <a:lnTo>
                  <a:pt x="1084110" y="1832108"/>
                </a:lnTo>
                <a:lnTo>
                  <a:pt x="548200" y="2368018"/>
                </a:lnTo>
                <a:lnTo>
                  <a:pt x="0" y="1824663"/>
                </a:lnTo>
                <a:close/>
                <a:moveTo>
                  <a:pt x="1840931" y="0"/>
                </a:moveTo>
                <a:lnTo>
                  <a:pt x="1840931" y="3649326"/>
                </a:lnTo>
                <a:lnTo>
                  <a:pt x="609809" y="2429083"/>
                </a:lnTo>
                <a:lnTo>
                  <a:pt x="1206783" y="1832108"/>
                </a:lnTo>
                <a:lnTo>
                  <a:pt x="602331" y="122765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3" name="그림 개체 틀 22">
            <a:extLst>
              <a:ext uri="{FF2B5EF4-FFF2-40B4-BE49-F238E27FC236}">
                <a16:creationId xmlns:a16="http://schemas.microsoft.com/office/drawing/2014/main" xmlns="" id="{02450FB2-6A00-42CF-B869-69B7A802C2C5}"/>
              </a:ext>
            </a:extLst>
          </p:cNvPr>
          <p:cNvSpPr>
            <a:spLocks noGrp="1"/>
          </p:cNvSpPr>
          <p:nvPr>
            <p:ph type="pic" idx="19" hasCustomPrompt="1"/>
          </p:nvPr>
        </p:nvSpPr>
        <p:spPr>
          <a:xfrm>
            <a:off x="5476381" y="3386021"/>
            <a:ext cx="3530788" cy="1769004"/>
          </a:xfrm>
          <a:custGeom>
            <a:avLst/>
            <a:gdLst>
              <a:gd name="connsiteX0" fmla="*/ 2368610 w 3530788"/>
              <a:gd name="connsiteY0" fmla="*/ 604337 h 1769004"/>
              <a:gd name="connsiteX1" fmla="*/ 3530788 w 3530788"/>
              <a:gd name="connsiteY1" fmla="*/ 1761052 h 1769004"/>
              <a:gd name="connsiteX2" fmla="*/ 0 w 3530788"/>
              <a:gd name="connsiteY2" fmla="*/ 1769004 h 1769004"/>
              <a:gd name="connsiteX3" fmla="*/ 1159186 w 3530788"/>
              <a:gd name="connsiteY3" fmla="*/ 604826 h 1769004"/>
              <a:gd name="connsiteX4" fmla="*/ 1763653 w 3530788"/>
              <a:gd name="connsiteY4" fmla="*/ 1209294 h 1769004"/>
              <a:gd name="connsiteX5" fmla="*/ 1761418 w 3530788"/>
              <a:gd name="connsiteY5" fmla="*/ 0 h 1769004"/>
              <a:gd name="connsiteX6" fmla="*/ 2307129 w 3530788"/>
              <a:gd name="connsiteY6" fmla="*/ 543145 h 1769004"/>
              <a:gd name="connsiteX7" fmla="*/ 1763653 w 3530788"/>
              <a:gd name="connsiteY7" fmla="*/ 1086621 h 1769004"/>
              <a:gd name="connsiteX8" fmla="*/ 1220390 w 3530788"/>
              <a:gd name="connsiteY8" fmla="*/ 543358 h 1769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30788" h="1769004">
                <a:moveTo>
                  <a:pt x="2368610" y="604337"/>
                </a:moveTo>
                <a:lnTo>
                  <a:pt x="3530788" y="1761052"/>
                </a:lnTo>
                <a:lnTo>
                  <a:pt x="0" y="1769004"/>
                </a:lnTo>
                <a:lnTo>
                  <a:pt x="1159186" y="604826"/>
                </a:lnTo>
                <a:lnTo>
                  <a:pt x="1763653" y="1209294"/>
                </a:lnTo>
                <a:close/>
                <a:moveTo>
                  <a:pt x="1761418" y="0"/>
                </a:moveTo>
                <a:lnTo>
                  <a:pt x="2307129" y="543145"/>
                </a:lnTo>
                <a:lnTo>
                  <a:pt x="1763653" y="1086621"/>
                </a:lnTo>
                <a:lnTo>
                  <a:pt x="1220390" y="54335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2" name="그림 개체 틀 21">
            <a:extLst>
              <a:ext uri="{FF2B5EF4-FFF2-40B4-BE49-F238E27FC236}">
                <a16:creationId xmlns:a16="http://schemas.microsoft.com/office/drawing/2014/main" xmlns="" id="{818F7804-9A99-482C-9BFA-8B2E895ADDDC}"/>
              </a:ext>
            </a:extLst>
          </p:cNvPr>
          <p:cNvSpPr>
            <a:spLocks noGrp="1"/>
          </p:cNvSpPr>
          <p:nvPr>
            <p:ph type="pic" idx="20" hasCustomPrompt="1"/>
          </p:nvPr>
        </p:nvSpPr>
        <p:spPr>
          <a:xfrm>
            <a:off x="3491431" y="1495130"/>
            <a:ext cx="3681862" cy="3649326"/>
          </a:xfrm>
          <a:custGeom>
            <a:avLst/>
            <a:gdLst>
              <a:gd name="connsiteX0" fmla="*/ 3143876 w 3681862"/>
              <a:gd name="connsiteY0" fmla="*/ 1291431 h 3649326"/>
              <a:gd name="connsiteX1" fmla="*/ 3681862 w 3681862"/>
              <a:gd name="connsiteY1" fmla="*/ 1824663 h 3649326"/>
              <a:gd name="connsiteX2" fmla="*/ 3136398 w 3681862"/>
              <a:gd name="connsiteY2" fmla="*/ 2365307 h 3649326"/>
              <a:gd name="connsiteX3" fmla="*/ 2603199 w 3681862"/>
              <a:gd name="connsiteY3" fmla="*/ 1832108 h 3649326"/>
              <a:gd name="connsiteX4" fmla="*/ 1840931 w 3681862"/>
              <a:gd name="connsiteY4" fmla="*/ 0 h 3649326"/>
              <a:gd name="connsiteX5" fmla="*/ 3082267 w 3681862"/>
              <a:gd name="connsiteY5" fmla="*/ 1230367 h 3649326"/>
              <a:gd name="connsiteX6" fmla="*/ 2480526 w 3681862"/>
              <a:gd name="connsiteY6" fmla="*/ 1832108 h 3649326"/>
              <a:gd name="connsiteX7" fmla="*/ 3074789 w 3681862"/>
              <a:gd name="connsiteY7" fmla="*/ 2426371 h 3649326"/>
              <a:gd name="connsiteX8" fmla="*/ 1840931 w 3681862"/>
              <a:gd name="connsiteY8" fmla="*/ 3649326 h 3649326"/>
              <a:gd name="connsiteX9" fmla="*/ 0 w 3681862"/>
              <a:gd name="connsiteY9" fmla="*/ 1824663 h 3649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81862" h="3649326">
                <a:moveTo>
                  <a:pt x="3143876" y="1291431"/>
                </a:moveTo>
                <a:lnTo>
                  <a:pt x="3681862" y="1824663"/>
                </a:lnTo>
                <a:lnTo>
                  <a:pt x="3136398" y="2365307"/>
                </a:lnTo>
                <a:lnTo>
                  <a:pt x="2603199" y="1832108"/>
                </a:lnTo>
                <a:close/>
                <a:moveTo>
                  <a:pt x="1840931" y="0"/>
                </a:moveTo>
                <a:lnTo>
                  <a:pt x="3082267" y="1230367"/>
                </a:lnTo>
                <a:lnTo>
                  <a:pt x="2480526" y="1832108"/>
                </a:lnTo>
                <a:lnTo>
                  <a:pt x="3074789" y="2426371"/>
                </a:lnTo>
                <a:lnTo>
                  <a:pt x="1840931" y="3649326"/>
                </a:lnTo>
                <a:lnTo>
                  <a:pt x="0" y="182466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1" name="그림 개체 틀 20">
            <a:extLst>
              <a:ext uri="{FF2B5EF4-FFF2-40B4-BE49-F238E27FC236}">
                <a16:creationId xmlns:a16="http://schemas.microsoft.com/office/drawing/2014/main" xmlns="" id="{59353D25-D7C0-4FC1-88CF-A55DAFC5690D}"/>
              </a:ext>
            </a:extLst>
          </p:cNvPr>
          <p:cNvSpPr>
            <a:spLocks noGrp="1"/>
          </p:cNvSpPr>
          <p:nvPr>
            <p:ph type="pic" idx="21" hasCustomPrompt="1"/>
          </p:nvPr>
        </p:nvSpPr>
        <p:spPr>
          <a:xfrm>
            <a:off x="5396868" y="-11318"/>
            <a:ext cx="3681862" cy="3267664"/>
          </a:xfrm>
          <a:custGeom>
            <a:avLst/>
            <a:gdLst>
              <a:gd name="connsiteX0" fmla="*/ 1843166 w 3681862"/>
              <a:gd name="connsiteY0" fmla="*/ 2193152 h 3267664"/>
              <a:gd name="connsiteX1" fmla="*/ 2381694 w 3681862"/>
              <a:gd name="connsiteY1" fmla="*/ 2731680 h 3267664"/>
              <a:gd name="connsiteX2" fmla="*/ 1840931 w 3681862"/>
              <a:gd name="connsiteY2" fmla="*/ 3267664 h 3267664"/>
              <a:gd name="connsiteX3" fmla="*/ 1302413 w 3681862"/>
              <a:gd name="connsiteY3" fmla="*/ 2733905 h 3267664"/>
              <a:gd name="connsiteX4" fmla="*/ 1467221 w 3681862"/>
              <a:gd name="connsiteY4" fmla="*/ 0 h 3267664"/>
              <a:gd name="connsiteX5" fmla="*/ 2284092 w 3681862"/>
              <a:gd name="connsiteY5" fmla="*/ 19269 h 3267664"/>
              <a:gd name="connsiteX6" fmla="*/ 3681862 w 3681862"/>
              <a:gd name="connsiteY6" fmla="*/ 1443001 h 3267664"/>
              <a:gd name="connsiteX7" fmla="*/ 2443303 w 3681862"/>
              <a:gd name="connsiteY7" fmla="*/ 2670616 h 3267664"/>
              <a:gd name="connsiteX8" fmla="*/ 1843166 w 3681862"/>
              <a:gd name="connsiteY8" fmla="*/ 2070479 h 3267664"/>
              <a:gd name="connsiteX9" fmla="*/ 1240805 w 3681862"/>
              <a:gd name="connsiteY9" fmla="*/ 2672841 h 3267664"/>
              <a:gd name="connsiteX10" fmla="*/ 0 w 3681862"/>
              <a:gd name="connsiteY10" fmla="*/ 1443001 h 3267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81862" h="3267664">
                <a:moveTo>
                  <a:pt x="1843166" y="2193152"/>
                </a:moveTo>
                <a:lnTo>
                  <a:pt x="2381694" y="2731680"/>
                </a:lnTo>
                <a:lnTo>
                  <a:pt x="1840931" y="3267664"/>
                </a:lnTo>
                <a:lnTo>
                  <a:pt x="1302413" y="2733905"/>
                </a:lnTo>
                <a:close/>
                <a:moveTo>
                  <a:pt x="1467221" y="0"/>
                </a:moveTo>
                <a:cubicBezTo>
                  <a:pt x="1832276" y="3773"/>
                  <a:pt x="1919036" y="-406"/>
                  <a:pt x="2284092" y="19269"/>
                </a:cubicBezTo>
                <a:lnTo>
                  <a:pt x="3681862" y="1443001"/>
                </a:lnTo>
                <a:lnTo>
                  <a:pt x="2443303" y="2670616"/>
                </a:lnTo>
                <a:lnTo>
                  <a:pt x="1843166" y="2070479"/>
                </a:lnTo>
                <a:lnTo>
                  <a:pt x="1240805" y="2672841"/>
                </a:lnTo>
                <a:lnTo>
                  <a:pt x="0" y="144300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13711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95536" y="12672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395536" y="30758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1911680" y="12672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1911680" y="30758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8" hasCustomPrompt="1"/>
          </p:nvPr>
        </p:nvSpPr>
        <p:spPr>
          <a:xfrm>
            <a:off x="5736054" y="12672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9" hasCustomPrompt="1"/>
          </p:nvPr>
        </p:nvSpPr>
        <p:spPr>
          <a:xfrm>
            <a:off x="5736055" y="30758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20" hasCustomPrompt="1"/>
          </p:nvPr>
        </p:nvSpPr>
        <p:spPr>
          <a:xfrm>
            <a:off x="7252198" y="12672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idx="21" hasCustomPrompt="1"/>
          </p:nvPr>
        </p:nvSpPr>
        <p:spPr>
          <a:xfrm>
            <a:off x="7252198" y="30758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3427823" y="1275605"/>
            <a:ext cx="2232248" cy="352839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6861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12646762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Rounded Rectangle 16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>
            <a:extLst>
              <a:ext uri="{FF2B5EF4-FFF2-40B4-BE49-F238E27FC236}">
                <a16:creationId xmlns:a16="http://schemas.microsoft.com/office/drawing/2014/main" xmlns="" id="{46628553-F51C-4CE7-A3A6-AB374655DC97}"/>
              </a:ext>
            </a:extLst>
          </p:cNvPr>
          <p:cNvGrpSpPr/>
          <p:nvPr userDrawn="1"/>
        </p:nvGrpSpPr>
        <p:grpSpPr>
          <a:xfrm>
            <a:off x="786525" y="1114965"/>
            <a:ext cx="2320819" cy="2728174"/>
            <a:chOff x="5364088" y="1450891"/>
            <a:chExt cx="2320819" cy="2728174"/>
          </a:xfrm>
        </p:grpSpPr>
        <p:sp>
          <p:nvSpPr>
            <p:cNvPr id="22" name="자유형: 도형 21">
              <a:extLst>
                <a:ext uri="{FF2B5EF4-FFF2-40B4-BE49-F238E27FC236}">
                  <a16:creationId xmlns:a16="http://schemas.microsoft.com/office/drawing/2014/main" xmlns="" id="{B5880087-04C4-411C-AEAA-74B23548761F}"/>
                </a:ext>
              </a:extLst>
            </p:cNvPr>
            <p:cNvSpPr/>
            <p:nvPr userDrawn="1"/>
          </p:nvSpPr>
          <p:spPr>
            <a:xfrm>
              <a:off x="5399290" y="2150906"/>
              <a:ext cx="2261257" cy="2028159"/>
            </a:xfrm>
            <a:custGeom>
              <a:avLst/>
              <a:gdLst>
                <a:gd name="connsiteX0" fmla="*/ 1012851 w 2261257"/>
                <a:gd name="connsiteY0" fmla="*/ 0 h 2028159"/>
                <a:gd name="connsiteX1" fmla="*/ 1226850 w 2261257"/>
                <a:gd name="connsiteY1" fmla="*/ 0 h 2028159"/>
                <a:gd name="connsiteX2" fmla="*/ 1283043 w 2261257"/>
                <a:gd name="connsiteY2" fmla="*/ 449131 h 2028159"/>
                <a:gd name="connsiteX3" fmla="*/ 1318239 w 2261257"/>
                <a:gd name="connsiteY3" fmla="*/ 455866 h 2028159"/>
                <a:gd name="connsiteX4" fmla="*/ 1530113 w 2261257"/>
                <a:gd name="connsiteY4" fmla="*/ 605602 h 2028159"/>
                <a:gd name="connsiteX5" fmla="*/ 1548314 w 2261257"/>
                <a:gd name="connsiteY5" fmla="*/ 639136 h 2028159"/>
                <a:gd name="connsiteX6" fmla="*/ 1577154 w 2261257"/>
                <a:gd name="connsiteY6" fmla="*/ 636229 h 2028159"/>
                <a:gd name="connsiteX7" fmla="*/ 1914152 w 2261257"/>
                <a:gd name="connsiteY7" fmla="*/ 859606 h 2028159"/>
                <a:gd name="connsiteX8" fmla="*/ 1919810 w 2261257"/>
                <a:gd name="connsiteY8" fmla="*/ 877832 h 2028159"/>
                <a:gd name="connsiteX9" fmla="*/ 1932155 w 2261257"/>
                <a:gd name="connsiteY9" fmla="*/ 874000 h 2028159"/>
                <a:gd name="connsiteX10" fmla="*/ 1981836 w 2261257"/>
                <a:gd name="connsiteY10" fmla="*/ 868991 h 2028159"/>
                <a:gd name="connsiteX11" fmla="*/ 2223343 w 2261257"/>
                <a:gd name="connsiteY11" fmla="*/ 1065825 h 2028159"/>
                <a:gd name="connsiteX12" fmla="*/ 2225319 w 2261257"/>
                <a:gd name="connsiteY12" fmla="*/ 1085429 h 2028159"/>
                <a:gd name="connsiteX13" fmla="*/ 2261257 w 2261257"/>
                <a:gd name="connsiteY13" fmla="*/ 1089052 h 2028159"/>
                <a:gd name="connsiteX14" fmla="*/ 2259340 w 2261257"/>
                <a:gd name="connsiteY14" fmla="*/ 1101612 h 2028159"/>
                <a:gd name="connsiteX15" fmla="*/ 1122505 w 2261257"/>
                <a:gd name="connsiteY15" fmla="*/ 2028159 h 2028159"/>
                <a:gd name="connsiteX16" fmla="*/ 14265 w 2261257"/>
                <a:gd name="connsiteY16" fmla="*/ 1212820 h 2028159"/>
                <a:gd name="connsiteX17" fmla="*/ 0 w 2261257"/>
                <a:gd name="connsiteY17" fmla="*/ 1157341 h 2028159"/>
                <a:gd name="connsiteX18" fmla="*/ 3235 w 2261257"/>
                <a:gd name="connsiteY18" fmla="*/ 1157015 h 2028159"/>
                <a:gd name="connsiteX19" fmla="*/ 87605 w 2261257"/>
                <a:gd name="connsiteY19" fmla="*/ 1165520 h 2028159"/>
                <a:gd name="connsiteX20" fmla="*/ 113456 w 2261257"/>
                <a:gd name="connsiteY20" fmla="*/ 1173545 h 2028159"/>
                <a:gd name="connsiteX21" fmla="*/ 128106 w 2261257"/>
                <a:gd name="connsiteY21" fmla="*/ 1155791 h 2028159"/>
                <a:gd name="connsiteX22" fmla="*/ 424127 w 2261257"/>
                <a:gd name="connsiteY22" fmla="*/ 1033175 h 2028159"/>
                <a:gd name="connsiteX23" fmla="*/ 435940 w 2261257"/>
                <a:gd name="connsiteY23" fmla="*/ 1034366 h 2028159"/>
                <a:gd name="connsiteX24" fmla="*/ 427636 w 2261257"/>
                <a:gd name="connsiteY24" fmla="*/ 1007613 h 2028159"/>
                <a:gd name="connsiteX25" fmla="*/ 424127 w 2261257"/>
                <a:gd name="connsiteY25" fmla="*/ 972807 h 2028159"/>
                <a:gd name="connsiteX26" fmla="*/ 562024 w 2261257"/>
                <a:gd name="connsiteY26" fmla="*/ 803613 h 2028159"/>
                <a:gd name="connsiteX27" fmla="*/ 569156 w 2261257"/>
                <a:gd name="connsiteY27" fmla="*/ 802894 h 2028159"/>
                <a:gd name="connsiteX28" fmla="*/ 573923 w 2261257"/>
                <a:gd name="connsiteY28" fmla="*/ 755602 h 2028159"/>
                <a:gd name="connsiteX29" fmla="*/ 903523 w 2261257"/>
                <a:gd name="connsiteY29" fmla="*/ 486970 h 2028159"/>
                <a:gd name="connsiteX30" fmla="*/ 951321 w 2261257"/>
                <a:gd name="connsiteY30" fmla="*/ 491789 h 2028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261257" h="2028159">
                  <a:moveTo>
                    <a:pt x="1012851" y="0"/>
                  </a:moveTo>
                  <a:lnTo>
                    <a:pt x="1226850" y="0"/>
                  </a:lnTo>
                  <a:lnTo>
                    <a:pt x="1283043" y="449131"/>
                  </a:lnTo>
                  <a:lnTo>
                    <a:pt x="1318239" y="455866"/>
                  </a:lnTo>
                  <a:cubicBezTo>
                    <a:pt x="1405884" y="478416"/>
                    <a:pt x="1480818" y="532637"/>
                    <a:pt x="1530113" y="605602"/>
                  </a:cubicBezTo>
                  <a:lnTo>
                    <a:pt x="1548314" y="639136"/>
                  </a:lnTo>
                  <a:lnTo>
                    <a:pt x="1577154" y="636229"/>
                  </a:lnTo>
                  <a:cubicBezTo>
                    <a:pt x="1728648" y="636229"/>
                    <a:pt x="1858629" y="728337"/>
                    <a:pt x="1914152" y="859606"/>
                  </a:cubicBezTo>
                  <a:lnTo>
                    <a:pt x="1919810" y="877832"/>
                  </a:lnTo>
                  <a:lnTo>
                    <a:pt x="1932155" y="874000"/>
                  </a:lnTo>
                  <a:cubicBezTo>
                    <a:pt x="1948202" y="870716"/>
                    <a:pt x="1964818" y="868991"/>
                    <a:pt x="1981836" y="868991"/>
                  </a:cubicBezTo>
                  <a:cubicBezTo>
                    <a:pt x="2100964" y="868991"/>
                    <a:pt x="2200356" y="953493"/>
                    <a:pt x="2223343" y="1065825"/>
                  </a:cubicBezTo>
                  <a:lnTo>
                    <a:pt x="2225319" y="1085429"/>
                  </a:lnTo>
                  <a:lnTo>
                    <a:pt x="2261257" y="1089052"/>
                  </a:lnTo>
                  <a:lnTo>
                    <a:pt x="2259340" y="1101612"/>
                  </a:lnTo>
                  <a:cubicBezTo>
                    <a:pt x="2151136" y="1630392"/>
                    <a:pt x="1683273" y="2028159"/>
                    <a:pt x="1122505" y="2028159"/>
                  </a:cubicBezTo>
                  <a:cubicBezTo>
                    <a:pt x="601793" y="2028159"/>
                    <a:pt x="161186" y="1685186"/>
                    <a:pt x="14265" y="1212820"/>
                  </a:cubicBezTo>
                  <a:lnTo>
                    <a:pt x="0" y="1157341"/>
                  </a:lnTo>
                  <a:lnTo>
                    <a:pt x="3235" y="1157015"/>
                  </a:lnTo>
                  <a:cubicBezTo>
                    <a:pt x="32136" y="1157015"/>
                    <a:pt x="60353" y="1159944"/>
                    <a:pt x="87605" y="1165520"/>
                  </a:cubicBezTo>
                  <a:lnTo>
                    <a:pt x="113456" y="1173545"/>
                  </a:lnTo>
                  <a:lnTo>
                    <a:pt x="128106" y="1155791"/>
                  </a:lnTo>
                  <a:cubicBezTo>
                    <a:pt x="203864" y="1080032"/>
                    <a:pt x="308523" y="1033175"/>
                    <a:pt x="424127" y="1033175"/>
                  </a:cubicBezTo>
                  <a:lnTo>
                    <a:pt x="435940" y="1034366"/>
                  </a:lnTo>
                  <a:lnTo>
                    <a:pt x="427636" y="1007613"/>
                  </a:lnTo>
                  <a:cubicBezTo>
                    <a:pt x="425335" y="996370"/>
                    <a:pt x="424127" y="984730"/>
                    <a:pt x="424127" y="972807"/>
                  </a:cubicBezTo>
                  <a:cubicBezTo>
                    <a:pt x="424127" y="889349"/>
                    <a:pt x="483326" y="819717"/>
                    <a:pt x="562024" y="803613"/>
                  </a:cubicBezTo>
                  <a:lnTo>
                    <a:pt x="569156" y="802894"/>
                  </a:lnTo>
                  <a:lnTo>
                    <a:pt x="573923" y="755602"/>
                  </a:lnTo>
                  <a:cubicBezTo>
                    <a:pt x="605295" y="602294"/>
                    <a:pt x="740941" y="486970"/>
                    <a:pt x="903523" y="486970"/>
                  </a:cubicBezTo>
                  <a:lnTo>
                    <a:pt x="951321" y="49178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" name="타원 2">
              <a:extLst>
                <a:ext uri="{FF2B5EF4-FFF2-40B4-BE49-F238E27FC236}">
                  <a16:creationId xmlns:a16="http://schemas.microsoft.com/office/drawing/2014/main" xmlns="" id="{7EF498E6-9850-42A0-8643-E6250BB46DE0}"/>
                </a:ext>
              </a:extLst>
            </p:cNvPr>
            <p:cNvSpPr/>
            <p:nvPr userDrawn="1"/>
          </p:nvSpPr>
          <p:spPr>
            <a:xfrm>
              <a:off x="5364088" y="1858246"/>
              <a:ext cx="2320819" cy="2320819"/>
            </a:xfrm>
            <a:prstGeom prst="ellipse">
              <a:avLst/>
            </a:prstGeom>
            <a:noFill/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8" name="그룹 7">
              <a:extLst>
                <a:ext uri="{FF2B5EF4-FFF2-40B4-BE49-F238E27FC236}">
                  <a16:creationId xmlns:a16="http://schemas.microsoft.com/office/drawing/2014/main" xmlns="" id="{AF789A84-B899-484F-ADA6-1B784064DB8A}"/>
                </a:ext>
              </a:extLst>
            </p:cNvPr>
            <p:cNvGrpSpPr/>
            <p:nvPr userDrawn="1"/>
          </p:nvGrpSpPr>
          <p:grpSpPr>
            <a:xfrm>
              <a:off x="6280305" y="1450891"/>
              <a:ext cx="477626" cy="918140"/>
              <a:chOff x="5304862" y="-789923"/>
              <a:chExt cx="645890" cy="1241591"/>
            </a:xfrm>
          </p:grpSpPr>
          <p:grpSp>
            <p:nvGrpSpPr>
              <p:cNvPr id="9" name="그룹 8">
                <a:extLst>
                  <a:ext uri="{FF2B5EF4-FFF2-40B4-BE49-F238E27FC236}">
                    <a16:creationId xmlns:a16="http://schemas.microsoft.com/office/drawing/2014/main" xmlns="" id="{6DDA03B1-B885-4EB8-9AC5-617A33E28AA0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16" name="이등변 삼각형 49">
                  <a:extLst>
                    <a:ext uri="{FF2B5EF4-FFF2-40B4-BE49-F238E27FC236}">
                      <a16:creationId xmlns:a16="http://schemas.microsoft.com/office/drawing/2014/main" xmlns="" id="{50824863-8B90-4264-9AEB-19AE04C9A70D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17" name="자유형: 도형 16">
                  <a:extLst>
                    <a:ext uri="{FF2B5EF4-FFF2-40B4-BE49-F238E27FC236}">
                      <a16:creationId xmlns:a16="http://schemas.microsoft.com/office/drawing/2014/main" xmlns="" id="{3B003EFC-13D2-4BB4-8625-D6DD1D26689C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" name="자유형: 도형 17">
                  <a:extLst>
                    <a:ext uri="{FF2B5EF4-FFF2-40B4-BE49-F238E27FC236}">
                      <a16:creationId xmlns:a16="http://schemas.microsoft.com/office/drawing/2014/main" xmlns="" id="{639551A5-A416-4935-A4CA-A8FCF74BAE6A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" name="타원 11">
                <a:extLst>
                  <a:ext uri="{FF2B5EF4-FFF2-40B4-BE49-F238E27FC236}">
                    <a16:creationId xmlns:a16="http://schemas.microsoft.com/office/drawing/2014/main" xmlns="" id="{A0F64586-2454-49D0-905D-B01E2B155554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직사각형 12">
                <a:extLst>
                  <a:ext uri="{FF2B5EF4-FFF2-40B4-BE49-F238E27FC236}">
                    <a16:creationId xmlns:a16="http://schemas.microsoft.com/office/drawing/2014/main" xmlns="" id="{90010C14-1AD7-40EC-9EFB-091EB548BC40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자유형: 도형 13">
                <a:extLst>
                  <a:ext uri="{FF2B5EF4-FFF2-40B4-BE49-F238E27FC236}">
                    <a16:creationId xmlns:a16="http://schemas.microsoft.com/office/drawing/2014/main" xmlns="" id="{54B0A336-7C2F-4F98-ABF5-299D91E12C13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자유형: 도형 14">
                <a:extLst>
                  <a:ext uri="{FF2B5EF4-FFF2-40B4-BE49-F238E27FC236}">
                    <a16:creationId xmlns:a16="http://schemas.microsoft.com/office/drawing/2014/main" xmlns="" id="{2528A48D-D724-4DF8-B31C-D26E111E5960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Rectangle 1"/>
          <p:cNvSpPr/>
          <p:nvPr userDrawn="1"/>
        </p:nvSpPr>
        <p:spPr>
          <a:xfrm>
            <a:off x="3851920" y="1895103"/>
            <a:ext cx="5292080" cy="13681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125084" y="2154560"/>
            <a:ext cx="501891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125084" y="2730624"/>
            <a:ext cx="501891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그룹 3076">
            <a:extLst>
              <a:ext uri="{FF2B5EF4-FFF2-40B4-BE49-F238E27FC236}">
                <a16:creationId xmlns:a16="http://schemas.microsoft.com/office/drawing/2014/main" xmlns="" id="{98E1F27A-257B-4D1A-B672-BC3E23A06118}"/>
              </a:ext>
            </a:extLst>
          </p:cNvPr>
          <p:cNvGrpSpPr/>
          <p:nvPr userDrawn="1"/>
        </p:nvGrpSpPr>
        <p:grpSpPr>
          <a:xfrm>
            <a:off x="1902711" y="1537517"/>
            <a:ext cx="5620059" cy="3598510"/>
            <a:chOff x="2401342" y="248706"/>
            <a:chExt cx="5620059" cy="3598510"/>
          </a:xfrm>
          <a:solidFill>
            <a:schemeClr val="bg1"/>
          </a:solidFill>
        </p:grpSpPr>
        <p:sp>
          <p:nvSpPr>
            <p:cNvPr id="26" name="Oval 11">
              <a:extLst>
                <a:ext uri="{FF2B5EF4-FFF2-40B4-BE49-F238E27FC236}">
                  <a16:creationId xmlns:a16="http://schemas.microsoft.com/office/drawing/2014/main" xmlns="" id="{AFA52AFD-A09C-4B39-B8D1-31F5FF21F177}"/>
                </a:ext>
              </a:extLst>
            </p:cNvPr>
            <p:cNvSpPr/>
            <p:nvPr userDrawn="1"/>
          </p:nvSpPr>
          <p:spPr>
            <a:xfrm>
              <a:off x="4283968" y="941198"/>
              <a:ext cx="956850" cy="9568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Oval 11">
              <a:extLst>
                <a:ext uri="{FF2B5EF4-FFF2-40B4-BE49-F238E27FC236}">
                  <a16:creationId xmlns:a16="http://schemas.microsoft.com/office/drawing/2014/main" xmlns="" id="{28048BEE-7C53-42D0-A506-848E3F17217E}"/>
                </a:ext>
              </a:extLst>
            </p:cNvPr>
            <p:cNvSpPr/>
            <p:nvPr userDrawn="1"/>
          </p:nvSpPr>
          <p:spPr>
            <a:xfrm>
              <a:off x="4080672" y="1386488"/>
              <a:ext cx="491180" cy="4911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Oval 11">
              <a:extLst>
                <a:ext uri="{FF2B5EF4-FFF2-40B4-BE49-F238E27FC236}">
                  <a16:creationId xmlns:a16="http://schemas.microsoft.com/office/drawing/2014/main" xmlns="" id="{55B93957-A57C-44E0-A336-699EE6B4F6CC}"/>
                </a:ext>
              </a:extLst>
            </p:cNvPr>
            <p:cNvSpPr/>
            <p:nvPr userDrawn="1"/>
          </p:nvSpPr>
          <p:spPr>
            <a:xfrm>
              <a:off x="3485352" y="1717923"/>
              <a:ext cx="1190640" cy="11906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Oval 11">
              <a:extLst>
                <a:ext uri="{FF2B5EF4-FFF2-40B4-BE49-F238E27FC236}">
                  <a16:creationId xmlns:a16="http://schemas.microsoft.com/office/drawing/2014/main" xmlns="" id="{0C21273E-B44A-44F4-BED0-FE6BE1C84CED}"/>
                </a:ext>
              </a:extLst>
            </p:cNvPr>
            <p:cNvSpPr/>
            <p:nvPr userDrawn="1"/>
          </p:nvSpPr>
          <p:spPr>
            <a:xfrm>
              <a:off x="2886827" y="1894030"/>
              <a:ext cx="1190640" cy="11906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Oval 11">
              <a:extLst>
                <a:ext uri="{FF2B5EF4-FFF2-40B4-BE49-F238E27FC236}">
                  <a16:creationId xmlns:a16="http://schemas.microsoft.com/office/drawing/2014/main" xmlns="" id="{C9498B36-2DEE-4230-ADEC-8236BBAE4F80}"/>
                </a:ext>
              </a:extLst>
            </p:cNvPr>
            <p:cNvSpPr/>
            <p:nvPr userDrawn="1"/>
          </p:nvSpPr>
          <p:spPr>
            <a:xfrm>
              <a:off x="2401342" y="2516235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Oval 11">
              <a:extLst>
                <a:ext uri="{FF2B5EF4-FFF2-40B4-BE49-F238E27FC236}">
                  <a16:creationId xmlns:a16="http://schemas.microsoft.com/office/drawing/2014/main" xmlns="" id="{EEE0F05A-0627-4B21-8C58-1FF2AFA50934}"/>
                </a:ext>
              </a:extLst>
            </p:cNvPr>
            <p:cNvSpPr/>
            <p:nvPr userDrawn="1"/>
          </p:nvSpPr>
          <p:spPr>
            <a:xfrm>
              <a:off x="3017096" y="2797485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Oval 11">
              <a:extLst>
                <a:ext uri="{FF2B5EF4-FFF2-40B4-BE49-F238E27FC236}">
                  <a16:creationId xmlns:a16="http://schemas.microsoft.com/office/drawing/2014/main" xmlns="" id="{5AC876EE-8F1E-42E3-85E8-F082493EA4B2}"/>
                </a:ext>
              </a:extLst>
            </p:cNvPr>
            <p:cNvSpPr/>
            <p:nvPr userDrawn="1"/>
          </p:nvSpPr>
          <p:spPr>
            <a:xfrm>
              <a:off x="3562974" y="2003019"/>
              <a:ext cx="1844197" cy="184419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Oval 11">
              <a:extLst>
                <a:ext uri="{FF2B5EF4-FFF2-40B4-BE49-F238E27FC236}">
                  <a16:creationId xmlns:a16="http://schemas.microsoft.com/office/drawing/2014/main" xmlns="" id="{AE727798-AF92-4B1B-B34B-6A0B5F01364D}"/>
                </a:ext>
              </a:extLst>
            </p:cNvPr>
            <p:cNvSpPr/>
            <p:nvPr userDrawn="1"/>
          </p:nvSpPr>
          <p:spPr>
            <a:xfrm>
              <a:off x="4999309" y="3011131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Oval 11">
              <a:extLst>
                <a:ext uri="{FF2B5EF4-FFF2-40B4-BE49-F238E27FC236}">
                  <a16:creationId xmlns:a16="http://schemas.microsoft.com/office/drawing/2014/main" xmlns="" id="{0A1A70B0-8EC9-4232-A569-700F9CB90D86}"/>
                </a:ext>
              </a:extLst>
            </p:cNvPr>
            <p:cNvSpPr/>
            <p:nvPr userDrawn="1"/>
          </p:nvSpPr>
          <p:spPr>
            <a:xfrm>
              <a:off x="5653222" y="2981733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Oval 11">
              <a:extLst>
                <a:ext uri="{FF2B5EF4-FFF2-40B4-BE49-F238E27FC236}">
                  <a16:creationId xmlns:a16="http://schemas.microsoft.com/office/drawing/2014/main" xmlns="" id="{8468AA9A-5D52-41E9-AE95-D453CCCDE517}"/>
                </a:ext>
              </a:extLst>
            </p:cNvPr>
            <p:cNvSpPr/>
            <p:nvPr userDrawn="1"/>
          </p:nvSpPr>
          <p:spPr>
            <a:xfrm>
              <a:off x="6035666" y="2445747"/>
              <a:ext cx="1363186" cy="136318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Oval 11">
              <a:extLst>
                <a:ext uri="{FF2B5EF4-FFF2-40B4-BE49-F238E27FC236}">
                  <a16:creationId xmlns:a16="http://schemas.microsoft.com/office/drawing/2014/main" xmlns="" id="{F238635E-ADE2-4689-B906-BFA3780205D3}"/>
                </a:ext>
              </a:extLst>
            </p:cNvPr>
            <p:cNvSpPr/>
            <p:nvPr userDrawn="1"/>
          </p:nvSpPr>
          <p:spPr>
            <a:xfrm>
              <a:off x="7037784" y="2729409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Oval 11">
              <a:extLst>
                <a:ext uri="{FF2B5EF4-FFF2-40B4-BE49-F238E27FC236}">
                  <a16:creationId xmlns:a16="http://schemas.microsoft.com/office/drawing/2014/main" xmlns="" id="{4A66CCF7-4F34-4CEF-A93F-D4C3FBBC31C8}"/>
                </a:ext>
              </a:extLst>
            </p:cNvPr>
            <p:cNvSpPr/>
            <p:nvPr userDrawn="1"/>
          </p:nvSpPr>
          <p:spPr>
            <a:xfrm>
              <a:off x="6658215" y="1725625"/>
              <a:ext cx="1363186" cy="136318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Oval 11">
              <a:extLst>
                <a:ext uri="{FF2B5EF4-FFF2-40B4-BE49-F238E27FC236}">
                  <a16:creationId xmlns:a16="http://schemas.microsoft.com/office/drawing/2014/main" xmlns="" id="{ED5842E9-7C7B-4145-8777-A72EAA033919}"/>
                </a:ext>
              </a:extLst>
            </p:cNvPr>
            <p:cNvSpPr/>
            <p:nvPr userDrawn="1"/>
          </p:nvSpPr>
          <p:spPr>
            <a:xfrm>
              <a:off x="4702059" y="880592"/>
              <a:ext cx="1040194" cy="104019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xmlns="" id="{FE795315-79B9-4ACC-A173-0FF1208985F1}"/>
                </a:ext>
              </a:extLst>
            </p:cNvPr>
            <p:cNvSpPr/>
            <p:nvPr userDrawn="1"/>
          </p:nvSpPr>
          <p:spPr>
            <a:xfrm>
              <a:off x="5200227" y="1153449"/>
              <a:ext cx="1040194" cy="104019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Oval 11">
              <a:extLst>
                <a:ext uri="{FF2B5EF4-FFF2-40B4-BE49-F238E27FC236}">
                  <a16:creationId xmlns:a16="http://schemas.microsoft.com/office/drawing/2014/main" xmlns="" id="{3C261F52-1234-4DC3-A2FF-D2EDCDFBD59B}"/>
                </a:ext>
              </a:extLst>
            </p:cNvPr>
            <p:cNvSpPr/>
            <p:nvPr userDrawn="1"/>
          </p:nvSpPr>
          <p:spPr>
            <a:xfrm>
              <a:off x="5945245" y="1484448"/>
              <a:ext cx="701108" cy="70110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Oval 11">
              <a:extLst>
                <a:ext uri="{FF2B5EF4-FFF2-40B4-BE49-F238E27FC236}">
                  <a16:creationId xmlns:a16="http://schemas.microsoft.com/office/drawing/2014/main" xmlns="" id="{8898D16D-0930-4BB5-A3BE-871D589D05A2}"/>
                </a:ext>
              </a:extLst>
            </p:cNvPr>
            <p:cNvSpPr/>
            <p:nvPr userDrawn="1"/>
          </p:nvSpPr>
          <p:spPr>
            <a:xfrm>
              <a:off x="6121822" y="1792219"/>
              <a:ext cx="1040194" cy="104019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Oval 11">
              <a:extLst>
                <a:ext uri="{FF2B5EF4-FFF2-40B4-BE49-F238E27FC236}">
                  <a16:creationId xmlns:a16="http://schemas.microsoft.com/office/drawing/2014/main" xmlns="" id="{7BD6D6B7-F491-44FF-BEFA-1D7F73C5CB3B}"/>
                </a:ext>
              </a:extLst>
            </p:cNvPr>
            <p:cNvSpPr/>
            <p:nvPr userDrawn="1"/>
          </p:nvSpPr>
          <p:spPr>
            <a:xfrm>
              <a:off x="4251327" y="1369850"/>
              <a:ext cx="2136016" cy="2136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>
              <a:extLst>
                <a:ext uri="{FF2B5EF4-FFF2-40B4-BE49-F238E27FC236}">
                  <a16:creationId xmlns:a16="http://schemas.microsoft.com/office/drawing/2014/main" xmlns="" id="{A3711D92-0D82-4A0C-98E5-DF2B26ADA064}"/>
                </a:ext>
              </a:extLst>
            </p:cNvPr>
            <p:cNvSpPr/>
            <p:nvPr userDrawn="1"/>
          </p:nvSpPr>
          <p:spPr>
            <a:xfrm>
              <a:off x="4765704" y="248706"/>
              <a:ext cx="608632" cy="1216152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0"/>
            <a:ext cx="9144000" cy="13476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0" y="3798740"/>
            <a:ext cx="9144000" cy="1344760"/>
            <a:chOff x="0" y="3798740"/>
            <a:chExt cx="9144000" cy="1344760"/>
          </a:xfrm>
        </p:grpSpPr>
        <p:sp>
          <p:nvSpPr>
            <p:cNvPr id="6" name="Rectangle 5"/>
            <p:cNvSpPr/>
            <p:nvPr userDrawn="1"/>
          </p:nvSpPr>
          <p:spPr>
            <a:xfrm>
              <a:off x="0" y="4731990"/>
              <a:ext cx="9144000" cy="4115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lang="ko-KR" altLang="en-US"/>
            </a:p>
          </p:txBody>
        </p:sp>
        <p:sp>
          <p:nvSpPr>
            <p:cNvPr id="2" name="Oval 1"/>
            <p:cNvSpPr/>
            <p:nvPr userDrawn="1"/>
          </p:nvSpPr>
          <p:spPr>
            <a:xfrm>
              <a:off x="2195736" y="4299942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Oval 7"/>
            <p:cNvSpPr/>
            <p:nvPr userDrawn="1"/>
          </p:nvSpPr>
          <p:spPr>
            <a:xfrm>
              <a:off x="1772072" y="4361681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Oval 8"/>
            <p:cNvSpPr/>
            <p:nvPr userDrawn="1"/>
          </p:nvSpPr>
          <p:spPr>
            <a:xfrm>
              <a:off x="1330152" y="4539308"/>
              <a:ext cx="596602" cy="59660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Oval 11"/>
            <p:cNvSpPr/>
            <p:nvPr userDrawn="1"/>
          </p:nvSpPr>
          <p:spPr>
            <a:xfrm>
              <a:off x="7092280" y="3798740"/>
              <a:ext cx="596602" cy="59660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Oval 12"/>
            <p:cNvSpPr/>
            <p:nvPr userDrawn="1"/>
          </p:nvSpPr>
          <p:spPr>
            <a:xfrm>
              <a:off x="6495678" y="4341143"/>
              <a:ext cx="596602" cy="59660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Oval 13"/>
            <p:cNvSpPr/>
            <p:nvPr userDrawn="1"/>
          </p:nvSpPr>
          <p:spPr>
            <a:xfrm>
              <a:off x="6991200" y="4240063"/>
              <a:ext cx="697682" cy="6976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Oval 14"/>
            <p:cNvSpPr/>
            <p:nvPr userDrawn="1"/>
          </p:nvSpPr>
          <p:spPr>
            <a:xfrm>
              <a:off x="7392378" y="4244602"/>
              <a:ext cx="593007" cy="59300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Oval 15"/>
            <p:cNvSpPr/>
            <p:nvPr userDrawn="1"/>
          </p:nvSpPr>
          <p:spPr>
            <a:xfrm>
              <a:off x="7812360" y="4435486"/>
              <a:ext cx="593007" cy="59300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075806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3723878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6535596" y="1104508"/>
            <a:ext cx="672848" cy="486211"/>
            <a:chOff x="6495678" y="1779663"/>
            <a:chExt cx="672848" cy="486211"/>
          </a:xfrm>
        </p:grpSpPr>
        <p:sp>
          <p:nvSpPr>
            <p:cNvPr id="17" name="Oval 16"/>
            <p:cNvSpPr/>
            <p:nvPr userDrawn="1"/>
          </p:nvSpPr>
          <p:spPr>
            <a:xfrm>
              <a:off x="6588225" y="1779663"/>
              <a:ext cx="432048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6872020" y="1913390"/>
              <a:ext cx="296506" cy="2965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6495678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6698826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Group 20"/>
          <p:cNvGrpSpPr/>
          <p:nvPr userDrawn="1"/>
        </p:nvGrpSpPr>
        <p:grpSpPr>
          <a:xfrm>
            <a:off x="2098952" y="2183144"/>
            <a:ext cx="524595" cy="379081"/>
            <a:chOff x="6495678" y="1779663"/>
            <a:chExt cx="672848" cy="486211"/>
          </a:xfrm>
        </p:grpSpPr>
        <p:sp>
          <p:nvSpPr>
            <p:cNvPr id="22" name="Oval 21"/>
            <p:cNvSpPr/>
            <p:nvPr userDrawn="1"/>
          </p:nvSpPr>
          <p:spPr>
            <a:xfrm>
              <a:off x="6588225" y="1779663"/>
              <a:ext cx="432048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Oval 22"/>
            <p:cNvSpPr/>
            <p:nvPr userDrawn="1"/>
          </p:nvSpPr>
          <p:spPr>
            <a:xfrm>
              <a:off x="6872020" y="1913390"/>
              <a:ext cx="296506" cy="2965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Oval 23"/>
            <p:cNvSpPr/>
            <p:nvPr userDrawn="1"/>
          </p:nvSpPr>
          <p:spPr>
            <a:xfrm>
              <a:off x="6495678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Oval 24"/>
            <p:cNvSpPr/>
            <p:nvPr userDrawn="1"/>
          </p:nvSpPr>
          <p:spPr>
            <a:xfrm>
              <a:off x="6698826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076" name="그룹 3075">
            <a:extLst>
              <a:ext uri="{FF2B5EF4-FFF2-40B4-BE49-F238E27FC236}">
                <a16:creationId xmlns:a16="http://schemas.microsoft.com/office/drawing/2014/main" xmlns="" id="{D94CBEB5-5417-46B1-88F6-CC8EAFA04538}"/>
              </a:ext>
            </a:extLst>
          </p:cNvPr>
          <p:cNvGrpSpPr/>
          <p:nvPr userDrawn="1"/>
        </p:nvGrpSpPr>
        <p:grpSpPr>
          <a:xfrm>
            <a:off x="4249055" y="497586"/>
            <a:ext cx="645890" cy="1241591"/>
            <a:chOff x="5304862" y="-789923"/>
            <a:chExt cx="645890" cy="1241591"/>
          </a:xfrm>
        </p:grpSpPr>
        <p:grpSp>
          <p:nvGrpSpPr>
            <p:cNvPr id="3072" name="그룹 3071">
              <a:extLst>
                <a:ext uri="{FF2B5EF4-FFF2-40B4-BE49-F238E27FC236}">
                  <a16:creationId xmlns:a16="http://schemas.microsoft.com/office/drawing/2014/main" xmlns="" id="{1EDC8D9B-3ACF-4259-97AD-31C89A94208E}"/>
                </a:ext>
              </a:extLst>
            </p:cNvPr>
            <p:cNvGrpSpPr/>
            <p:nvPr userDrawn="1"/>
          </p:nvGrpSpPr>
          <p:grpSpPr>
            <a:xfrm>
              <a:off x="5377232" y="-789923"/>
              <a:ext cx="495969" cy="1052585"/>
              <a:chOff x="5868144" y="-857099"/>
              <a:chExt cx="495969" cy="1052585"/>
            </a:xfrm>
          </p:grpSpPr>
          <p:sp>
            <p:nvSpPr>
              <p:cNvPr id="50" name="이등변 삼각형 49">
                <a:extLst>
                  <a:ext uri="{FF2B5EF4-FFF2-40B4-BE49-F238E27FC236}">
                    <a16:creationId xmlns:a16="http://schemas.microsoft.com/office/drawing/2014/main" xmlns="" id="{91D8E74F-74D1-42AF-878A-87DB5086DFB8}"/>
                  </a:ext>
                </a:extLst>
              </p:cNvPr>
              <p:cNvSpPr/>
              <p:nvPr userDrawn="1"/>
            </p:nvSpPr>
            <p:spPr>
              <a:xfrm>
                <a:off x="5868144" y="-853769"/>
                <a:ext cx="495969" cy="1049255"/>
              </a:xfrm>
              <a:custGeom>
                <a:avLst/>
                <a:gdLst>
                  <a:gd name="connsiteX0" fmla="*/ 0 w 311344"/>
                  <a:gd name="connsiteY0" fmla="*/ 1049255 h 1049255"/>
                  <a:gd name="connsiteX1" fmla="*/ 155672 w 311344"/>
                  <a:gd name="connsiteY1" fmla="*/ 0 h 1049255"/>
                  <a:gd name="connsiteX2" fmla="*/ 311344 w 311344"/>
                  <a:gd name="connsiteY2" fmla="*/ 1049255 h 1049255"/>
                  <a:gd name="connsiteX3" fmla="*/ 0 w 311344"/>
                  <a:gd name="connsiteY3" fmla="*/ 1049255 h 1049255"/>
                  <a:gd name="connsiteX0" fmla="*/ 45684 w 357028"/>
                  <a:gd name="connsiteY0" fmla="*/ 1049255 h 1049255"/>
                  <a:gd name="connsiteX1" fmla="*/ 201356 w 357028"/>
                  <a:gd name="connsiteY1" fmla="*/ 0 h 1049255"/>
                  <a:gd name="connsiteX2" fmla="*/ 357028 w 357028"/>
                  <a:gd name="connsiteY2" fmla="*/ 1049255 h 1049255"/>
                  <a:gd name="connsiteX3" fmla="*/ 45684 w 357028"/>
                  <a:gd name="connsiteY3" fmla="*/ 1049255 h 1049255"/>
                  <a:gd name="connsiteX0" fmla="*/ 45684 w 416158"/>
                  <a:gd name="connsiteY0" fmla="*/ 1049255 h 1049255"/>
                  <a:gd name="connsiteX1" fmla="*/ 201356 w 416158"/>
                  <a:gd name="connsiteY1" fmla="*/ 0 h 1049255"/>
                  <a:gd name="connsiteX2" fmla="*/ 357028 w 416158"/>
                  <a:gd name="connsiteY2" fmla="*/ 1049255 h 1049255"/>
                  <a:gd name="connsiteX3" fmla="*/ 45684 w 416158"/>
                  <a:gd name="connsiteY3" fmla="*/ 1049255 h 1049255"/>
                  <a:gd name="connsiteX0" fmla="*/ 87161 w 457635"/>
                  <a:gd name="connsiteY0" fmla="*/ 1049255 h 1049255"/>
                  <a:gd name="connsiteX1" fmla="*/ 242833 w 457635"/>
                  <a:gd name="connsiteY1" fmla="*/ 0 h 1049255"/>
                  <a:gd name="connsiteX2" fmla="*/ 398505 w 457635"/>
                  <a:gd name="connsiteY2" fmla="*/ 1049255 h 1049255"/>
                  <a:gd name="connsiteX3" fmla="*/ 87161 w 457635"/>
                  <a:gd name="connsiteY3" fmla="*/ 1049255 h 1049255"/>
                  <a:gd name="connsiteX0" fmla="*/ 87161 w 500627"/>
                  <a:gd name="connsiteY0" fmla="*/ 1049255 h 1049255"/>
                  <a:gd name="connsiteX1" fmla="*/ 242833 w 500627"/>
                  <a:gd name="connsiteY1" fmla="*/ 0 h 1049255"/>
                  <a:gd name="connsiteX2" fmla="*/ 398505 w 500627"/>
                  <a:gd name="connsiteY2" fmla="*/ 1049255 h 1049255"/>
                  <a:gd name="connsiteX3" fmla="*/ 87161 w 500627"/>
                  <a:gd name="connsiteY3" fmla="*/ 1049255 h 1049255"/>
                  <a:gd name="connsiteX0" fmla="*/ 91187 w 504653"/>
                  <a:gd name="connsiteY0" fmla="*/ 1049255 h 1049255"/>
                  <a:gd name="connsiteX1" fmla="*/ 246859 w 504653"/>
                  <a:gd name="connsiteY1" fmla="*/ 0 h 1049255"/>
                  <a:gd name="connsiteX2" fmla="*/ 402531 w 504653"/>
                  <a:gd name="connsiteY2" fmla="*/ 1049255 h 1049255"/>
                  <a:gd name="connsiteX3" fmla="*/ 91187 w 504653"/>
                  <a:gd name="connsiteY3" fmla="*/ 1049255 h 1049255"/>
                  <a:gd name="connsiteX0" fmla="*/ 91187 w 500775"/>
                  <a:gd name="connsiteY0" fmla="*/ 1049255 h 1049255"/>
                  <a:gd name="connsiteX1" fmla="*/ 246859 w 500775"/>
                  <a:gd name="connsiteY1" fmla="*/ 0 h 1049255"/>
                  <a:gd name="connsiteX2" fmla="*/ 402531 w 500775"/>
                  <a:gd name="connsiteY2" fmla="*/ 1049255 h 1049255"/>
                  <a:gd name="connsiteX3" fmla="*/ 91187 w 500775"/>
                  <a:gd name="connsiteY3" fmla="*/ 1049255 h 1049255"/>
                  <a:gd name="connsiteX0" fmla="*/ 91187 w 484758"/>
                  <a:gd name="connsiteY0" fmla="*/ 1049255 h 1049255"/>
                  <a:gd name="connsiteX1" fmla="*/ 246859 w 484758"/>
                  <a:gd name="connsiteY1" fmla="*/ 0 h 1049255"/>
                  <a:gd name="connsiteX2" fmla="*/ 402531 w 484758"/>
                  <a:gd name="connsiteY2" fmla="*/ 1049255 h 1049255"/>
                  <a:gd name="connsiteX3" fmla="*/ 91187 w 484758"/>
                  <a:gd name="connsiteY3" fmla="*/ 1049255 h 1049255"/>
                  <a:gd name="connsiteX0" fmla="*/ 91187 w 488692"/>
                  <a:gd name="connsiteY0" fmla="*/ 1049255 h 1049255"/>
                  <a:gd name="connsiteX1" fmla="*/ 246859 w 488692"/>
                  <a:gd name="connsiteY1" fmla="*/ 0 h 1049255"/>
                  <a:gd name="connsiteX2" fmla="*/ 402531 w 488692"/>
                  <a:gd name="connsiteY2" fmla="*/ 1049255 h 1049255"/>
                  <a:gd name="connsiteX3" fmla="*/ 91187 w 488692"/>
                  <a:gd name="connsiteY3" fmla="*/ 1049255 h 1049255"/>
                  <a:gd name="connsiteX0" fmla="*/ 91187 w 492707"/>
                  <a:gd name="connsiteY0" fmla="*/ 1049255 h 1049255"/>
                  <a:gd name="connsiteX1" fmla="*/ 246859 w 492707"/>
                  <a:gd name="connsiteY1" fmla="*/ 0 h 1049255"/>
                  <a:gd name="connsiteX2" fmla="*/ 402531 w 492707"/>
                  <a:gd name="connsiteY2" fmla="*/ 1049255 h 1049255"/>
                  <a:gd name="connsiteX3" fmla="*/ 91187 w 492707"/>
                  <a:gd name="connsiteY3" fmla="*/ 1049255 h 1049255"/>
                  <a:gd name="connsiteX0" fmla="*/ 95257 w 496777"/>
                  <a:gd name="connsiteY0" fmla="*/ 1049255 h 1049255"/>
                  <a:gd name="connsiteX1" fmla="*/ 250929 w 496777"/>
                  <a:gd name="connsiteY1" fmla="*/ 0 h 1049255"/>
                  <a:gd name="connsiteX2" fmla="*/ 406601 w 496777"/>
                  <a:gd name="connsiteY2" fmla="*/ 1049255 h 1049255"/>
                  <a:gd name="connsiteX3" fmla="*/ 95257 w 496777"/>
                  <a:gd name="connsiteY3" fmla="*/ 1049255 h 1049255"/>
                  <a:gd name="connsiteX0" fmla="*/ 95257 w 485293"/>
                  <a:gd name="connsiteY0" fmla="*/ 1049255 h 1049255"/>
                  <a:gd name="connsiteX1" fmla="*/ 250929 w 485293"/>
                  <a:gd name="connsiteY1" fmla="*/ 0 h 1049255"/>
                  <a:gd name="connsiteX2" fmla="*/ 406601 w 485293"/>
                  <a:gd name="connsiteY2" fmla="*/ 1049255 h 1049255"/>
                  <a:gd name="connsiteX3" fmla="*/ 95257 w 485293"/>
                  <a:gd name="connsiteY3" fmla="*/ 1049255 h 1049255"/>
                  <a:gd name="connsiteX0" fmla="*/ 95257 w 494828"/>
                  <a:gd name="connsiteY0" fmla="*/ 1049255 h 1049255"/>
                  <a:gd name="connsiteX1" fmla="*/ 250929 w 494828"/>
                  <a:gd name="connsiteY1" fmla="*/ 0 h 1049255"/>
                  <a:gd name="connsiteX2" fmla="*/ 406601 w 494828"/>
                  <a:gd name="connsiteY2" fmla="*/ 1049255 h 1049255"/>
                  <a:gd name="connsiteX3" fmla="*/ 95257 w 494828"/>
                  <a:gd name="connsiteY3" fmla="*/ 1049255 h 1049255"/>
                  <a:gd name="connsiteX0" fmla="*/ 95257 w 493814"/>
                  <a:gd name="connsiteY0" fmla="*/ 1049255 h 1049255"/>
                  <a:gd name="connsiteX1" fmla="*/ 250929 w 493814"/>
                  <a:gd name="connsiteY1" fmla="*/ 0 h 1049255"/>
                  <a:gd name="connsiteX2" fmla="*/ 406601 w 493814"/>
                  <a:gd name="connsiteY2" fmla="*/ 1049255 h 1049255"/>
                  <a:gd name="connsiteX3" fmla="*/ 95257 w 493814"/>
                  <a:gd name="connsiteY3" fmla="*/ 1049255 h 1049255"/>
                  <a:gd name="connsiteX0" fmla="*/ 95257 w 496864"/>
                  <a:gd name="connsiteY0" fmla="*/ 1049255 h 1049255"/>
                  <a:gd name="connsiteX1" fmla="*/ 250929 w 496864"/>
                  <a:gd name="connsiteY1" fmla="*/ 0 h 1049255"/>
                  <a:gd name="connsiteX2" fmla="*/ 406601 w 496864"/>
                  <a:gd name="connsiteY2" fmla="*/ 1049255 h 1049255"/>
                  <a:gd name="connsiteX3" fmla="*/ 95257 w 496864"/>
                  <a:gd name="connsiteY3" fmla="*/ 1049255 h 1049255"/>
                  <a:gd name="connsiteX0" fmla="*/ 95257 w 497887"/>
                  <a:gd name="connsiteY0" fmla="*/ 1049255 h 1049255"/>
                  <a:gd name="connsiteX1" fmla="*/ 250929 w 497887"/>
                  <a:gd name="connsiteY1" fmla="*/ 0 h 1049255"/>
                  <a:gd name="connsiteX2" fmla="*/ 406601 w 497887"/>
                  <a:gd name="connsiteY2" fmla="*/ 1049255 h 1049255"/>
                  <a:gd name="connsiteX3" fmla="*/ 95257 w 497887"/>
                  <a:gd name="connsiteY3" fmla="*/ 1049255 h 1049255"/>
                  <a:gd name="connsiteX0" fmla="*/ 95257 w 495969"/>
                  <a:gd name="connsiteY0" fmla="*/ 1049255 h 1049255"/>
                  <a:gd name="connsiteX1" fmla="*/ 250929 w 495969"/>
                  <a:gd name="connsiteY1" fmla="*/ 0 h 1049255"/>
                  <a:gd name="connsiteX2" fmla="*/ 406601 w 495969"/>
                  <a:gd name="connsiteY2" fmla="*/ 1049255 h 1049255"/>
                  <a:gd name="connsiteX3" fmla="*/ 95257 w 495969"/>
                  <a:gd name="connsiteY3" fmla="*/ 1049255 h 10492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95969" h="1049255">
                    <a:moveTo>
                      <a:pt x="95257" y="1049255"/>
                    </a:moveTo>
                    <a:cubicBezTo>
                      <a:pt x="6676" y="723357"/>
                      <a:pt x="-121664" y="317947"/>
                      <a:pt x="250929" y="0"/>
                    </a:cubicBezTo>
                    <a:cubicBezTo>
                      <a:pt x="612920" y="328549"/>
                      <a:pt x="489882" y="781667"/>
                      <a:pt x="406601" y="1049255"/>
                    </a:cubicBezTo>
                    <a:lnTo>
                      <a:pt x="95257" y="1049255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3" name="자유형: 도형 62">
                <a:extLst>
                  <a:ext uri="{FF2B5EF4-FFF2-40B4-BE49-F238E27FC236}">
                    <a16:creationId xmlns:a16="http://schemas.microsoft.com/office/drawing/2014/main" xmlns="" id="{AE1386C1-5A88-4DFD-B9C6-1BD9FD99E884}"/>
                  </a:ext>
                </a:extLst>
              </p:cNvPr>
              <p:cNvSpPr/>
              <p:nvPr userDrawn="1"/>
            </p:nvSpPr>
            <p:spPr>
              <a:xfrm>
                <a:off x="5939427" y="102551"/>
                <a:ext cx="364003" cy="92935"/>
              </a:xfrm>
              <a:custGeom>
                <a:avLst/>
                <a:gdLst>
                  <a:gd name="connsiteX0" fmla="*/ 0 w 364003"/>
                  <a:gd name="connsiteY0" fmla="*/ 0 h 92935"/>
                  <a:gd name="connsiteX1" fmla="*/ 364003 w 364003"/>
                  <a:gd name="connsiteY1" fmla="*/ 0 h 92935"/>
                  <a:gd name="connsiteX2" fmla="*/ 336518 w 364003"/>
                  <a:gd name="connsiteY2" fmla="*/ 92935 h 92935"/>
                  <a:gd name="connsiteX3" fmla="*/ 25174 w 364003"/>
                  <a:gd name="connsiteY3" fmla="*/ 92935 h 929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4003" h="92935">
                    <a:moveTo>
                      <a:pt x="0" y="0"/>
                    </a:moveTo>
                    <a:lnTo>
                      <a:pt x="364003" y="0"/>
                    </a:lnTo>
                    <a:lnTo>
                      <a:pt x="336518" y="92935"/>
                    </a:lnTo>
                    <a:lnTo>
                      <a:pt x="25174" y="92935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2" name="자유형: 도형 61">
                <a:extLst>
                  <a:ext uri="{FF2B5EF4-FFF2-40B4-BE49-F238E27FC236}">
                    <a16:creationId xmlns:a16="http://schemas.microsoft.com/office/drawing/2014/main" xmlns="" id="{54B26653-6B23-4EFE-8B06-375137532FD8}"/>
                  </a:ext>
                </a:extLst>
              </p:cNvPr>
              <p:cNvSpPr/>
              <p:nvPr userDrawn="1"/>
            </p:nvSpPr>
            <p:spPr>
              <a:xfrm>
                <a:off x="5893989" y="-857099"/>
                <a:ext cx="444279" cy="350537"/>
              </a:xfrm>
              <a:custGeom>
                <a:avLst/>
                <a:gdLst>
                  <a:gd name="connsiteX0" fmla="*/ 227272 w 444279"/>
                  <a:gd name="connsiteY0" fmla="*/ 0 h 350537"/>
                  <a:gd name="connsiteX1" fmla="*/ 440556 w 444279"/>
                  <a:gd name="connsiteY1" fmla="*/ 335046 h 350537"/>
                  <a:gd name="connsiteX2" fmla="*/ 444279 w 444279"/>
                  <a:gd name="connsiteY2" fmla="*/ 350537 h 350537"/>
                  <a:gd name="connsiteX3" fmla="*/ 0 w 444279"/>
                  <a:gd name="connsiteY3" fmla="*/ 350537 h 350537"/>
                  <a:gd name="connsiteX4" fmla="*/ 8223 w 444279"/>
                  <a:gd name="connsiteY4" fmla="*/ 318604 h 350537"/>
                  <a:gd name="connsiteX5" fmla="*/ 227272 w 444279"/>
                  <a:gd name="connsiteY5" fmla="*/ 0 h 3505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44279" h="350537">
                    <a:moveTo>
                      <a:pt x="227272" y="0"/>
                    </a:moveTo>
                    <a:cubicBezTo>
                      <a:pt x="340394" y="102672"/>
                      <a:pt x="406151" y="217508"/>
                      <a:pt x="440556" y="335046"/>
                    </a:cubicBezTo>
                    <a:lnTo>
                      <a:pt x="444279" y="350537"/>
                    </a:lnTo>
                    <a:lnTo>
                      <a:pt x="0" y="350537"/>
                    </a:lnTo>
                    <a:lnTo>
                      <a:pt x="8223" y="318604"/>
                    </a:lnTo>
                    <a:cubicBezTo>
                      <a:pt x="43321" y="207258"/>
                      <a:pt x="110837" y="99358"/>
                      <a:pt x="22727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60" name="타원 59">
              <a:extLst>
                <a:ext uri="{FF2B5EF4-FFF2-40B4-BE49-F238E27FC236}">
                  <a16:creationId xmlns:a16="http://schemas.microsoft.com/office/drawing/2014/main" xmlns="" id="{12D3E034-244B-447C-9103-515EC73ED955}"/>
                </a:ext>
              </a:extLst>
            </p:cNvPr>
            <p:cNvSpPr/>
            <p:nvPr userDrawn="1"/>
          </p:nvSpPr>
          <p:spPr>
            <a:xfrm>
              <a:off x="5535216" y="-351600"/>
              <a:ext cx="180000" cy="180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73" name="직사각형 3072">
              <a:extLst>
                <a:ext uri="{FF2B5EF4-FFF2-40B4-BE49-F238E27FC236}">
                  <a16:creationId xmlns:a16="http://schemas.microsoft.com/office/drawing/2014/main" xmlns="" id="{B8AC1995-F1DB-45F4-BAD9-8612F17EC7CF}"/>
                </a:ext>
              </a:extLst>
            </p:cNvPr>
            <p:cNvSpPr/>
            <p:nvPr userDrawn="1"/>
          </p:nvSpPr>
          <p:spPr>
            <a:xfrm flipH="1">
              <a:off x="5614416" y="6445"/>
              <a:ext cx="21600" cy="432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75" name="자유형: 도형 3074">
              <a:extLst>
                <a:ext uri="{FF2B5EF4-FFF2-40B4-BE49-F238E27FC236}">
                  <a16:creationId xmlns:a16="http://schemas.microsoft.com/office/drawing/2014/main" xmlns="" id="{1B2C1A3C-1B19-4A94-822F-AE9B5A703575}"/>
                </a:ext>
              </a:extLst>
            </p:cNvPr>
            <p:cNvSpPr/>
            <p:nvPr userDrawn="1"/>
          </p:nvSpPr>
          <p:spPr>
            <a:xfrm>
              <a:off x="5304862" y="-1556"/>
              <a:ext cx="143653" cy="453224"/>
            </a:xfrm>
            <a:custGeom>
              <a:avLst/>
              <a:gdLst>
                <a:gd name="connsiteX0" fmla="*/ 71561 w 116619"/>
                <a:gd name="connsiteY0" fmla="*/ 0 h 453224"/>
                <a:gd name="connsiteX1" fmla="*/ 116619 w 116619"/>
                <a:gd name="connsiteY1" fmla="*/ 145774 h 453224"/>
                <a:gd name="connsiteX2" fmla="*/ 0 w 116619"/>
                <a:gd name="connsiteY2" fmla="*/ 453224 h 453224"/>
                <a:gd name="connsiteX3" fmla="*/ 71561 w 116619"/>
                <a:gd name="connsiteY3" fmla="*/ 0 h 453224"/>
                <a:gd name="connsiteX0" fmla="*/ 78782 w 123840"/>
                <a:gd name="connsiteY0" fmla="*/ 0 h 453224"/>
                <a:gd name="connsiteX1" fmla="*/ 123840 w 123840"/>
                <a:gd name="connsiteY1" fmla="*/ 145774 h 453224"/>
                <a:gd name="connsiteX2" fmla="*/ 7221 w 123840"/>
                <a:gd name="connsiteY2" fmla="*/ 453224 h 453224"/>
                <a:gd name="connsiteX3" fmla="*/ 78782 w 123840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5845 w 140903"/>
                <a:gd name="connsiteY0" fmla="*/ 0 h 453224"/>
                <a:gd name="connsiteX1" fmla="*/ 140903 w 140903"/>
                <a:gd name="connsiteY1" fmla="*/ 145774 h 453224"/>
                <a:gd name="connsiteX2" fmla="*/ 24284 w 140903"/>
                <a:gd name="connsiteY2" fmla="*/ 453224 h 453224"/>
                <a:gd name="connsiteX3" fmla="*/ 95845 w 140903"/>
                <a:gd name="connsiteY3" fmla="*/ 0 h 453224"/>
                <a:gd name="connsiteX0" fmla="*/ 98595 w 143653"/>
                <a:gd name="connsiteY0" fmla="*/ 0 h 453224"/>
                <a:gd name="connsiteX1" fmla="*/ 143653 w 143653"/>
                <a:gd name="connsiteY1" fmla="*/ 145774 h 453224"/>
                <a:gd name="connsiteX2" fmla="*/ 27034 w 143653"/>
                <a:gd name="connsiteY2" fmla="*/ 453224 h 453224"/>
                <a:gd name="connsiteX3" fmla="*/ 98595 w 143653"/>
                <a:gd name="connsiteY3" fmla="*/ 0 h 453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653" h="453224">
                  <a:moveTo>
                    <a:pt x="98595" y="0"/>
                  </a:moveTo>
                  <a:lnTo>
                    <a:pt x="143653" y="145774"/>
                  </a:lnTo>
                  <a:cubicBezTo>
                    <a:pt x="38518" y="232356"/>
                    <a:pt x="50005" y="387847"/>
                    <a:pt x="27034" y="453224"/>
                  </a:cubicBezTo>
                  <a:cubicBezTo>
                    <a:pt x="5831" y="365759"/>
                    <a:pt x="-47179" y="100716"/>
                    <a:pt x="98595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자유형: 도형 67">
              <a:extLst>
                <a:ext uri="{FF2B5EF4-FFF2-40B4-BE49-F238E27FC236}">
                  <a16:creationId xmlns:a16="http://schemas.microsoft.com/office/drawing/2014/main" xmlns="" id="{DA97839E-8AFB-4B9F-9CA8-740B072EF2C1}"/>
                </a:ext>
              </a:extLst>
            </p:cNvPr>
            <p:cNvSpPr/>
            <p:nvPr userDrawn="1"/>
          </p:nvSpPr>
          <p:spPr>
            <a:xfrm flipH="1">
              <a:off x="5807099" y="-1556"/>
              <a:ext cx="143653" cy="453224"/>
            </a:xfrm>
            <a:custGeom>
              <a:avLst/>
              <a:gdLst>
                <a:gd name="connsiteX0" fmla="*/ 71561 w 116619"/>
                <a:gd name="connsiteY0" fmla="*/ 0 h 453224"/>
                <a:gd name="connsiteX1" fmla="*/ 116619 w 116619"/>
                <a:gd name="connsiteY1" fmla="*/ 145774 h 453224"/>
                <a:gd name="connsiteX2" fmla="*/ 0 w 116619"/>
                <a:gd name="connsiteY2" fmla="*/ 453224 h 453224"/>
                <a:gd name="connsiteX3" fmla="*/ 71561 w 116619"/>
                <a:gd name="connsiteY3" fmla="*/ 0 h 453224"/>
                <a:gd name="connsiteX0" fmla="*/ 78782 w 123840"/>
                <a:gd name="connsiteY0" fmla="*/ 0 h 453224"/>
                <a:gd name="connsiteX1" fmla="*/ 123840 w 123840"/>
                <a:gd name="connsiteY1" fmla="*/ 145774 h 453224"/>
                <a:gd name="connsiteX2" fmla="*/ 7221 w 123840"/>
                <a:gd name="connsiteY2" fmla="*/ 453224 h 453224"/>
                <a:gd name="connsiteX3" fmla="*/ 78782 w 123840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5845 w 140903"/>
                <a:gd name="connsiteY0" fmla="*/ 0 h 453224"/>
                <a:gd name="connsiteX1" fmla="*/ 140903 w 140903"/>
                <a:gd name="connsiteY1" fmla="*/ 145774 h 453224"/>
                <a:gd name="connsiteX2" fmla="*/ 24284 w 140903"/>
                <a:gd name="connsiteY2" fmla="*/ 453224 h 453224"/>
                <a:gd name="connsiteX3" fmla="*/ 95845 w 140903"/>
                <a:gd name="connsiteY3" fmla="*/ 0 h 453224"/>
                <a:gd name="connsiteX0" fmla="*/ 98595 w 143653"/>
                <a:gd name="connsiteY0" fmla="*/ 0 h 453224"/>
                <a:gd name="connsiteX1" fmla="*/ 143653 w 143653"/>
                <a:gd name="connsiteY1" fmla="*/ 145774 h 453224"/>
                <a:gd name="connsiteX2" fmla="*/ 27034 w 143653"/>
                <a:gd name="connsiteY2" fmla="*/ 453224 h 453224"/>
                <a:gd name="connsiteX3" fmla="*/ 98595 w 143653"/>
                <a:gd name="connsiteY3" fmla="*/ 0 h 453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653" h="453224">
                  <a:moveTo>
                    <a:pt x="98595" y="0"/>
                  </a:moveTo>
                  <a:lnTo>
                    <a:pt x="143653" y="145774"/>
                  </a:lnTo>
                  <a:cubicBezTo>
                    <a:pt x="38518" y="232356"/>
                    <a:pt x="50005" y="387847"/>
                    <a:pt x="27034" y="453224"/>
                  </a:cubicBezTo>
                  <a:cubicBezTo>
                    <a:pt x="5831" y="365759"/>
                    <a:pt x="-47179" y="100716"/>
                    <a:pt x="98595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4948014"/>
            <a:ext cx="9144000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/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xmlns="" id="{3F6939C0-0F9C-4BB0-BE6D-CDFDBD48B8E1}"/>
              </a:ext>
            </a:extLst>
          </p:cNvPr>
          <p:cNvGrpSpPr/>
          <p:nvPr userDrawn="1"/>
        </p:nvGrpSpPr>
        <p:grpSpPr>
          <a:xfrm>
            <a:off x="8001641" y="3940074"/>
            <a:ext cx="1142359" cy="1189066"/>
            <a:chOff x="4572000" y="387072"/>
            <a:chExt cx="4569687" cy="4756528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xmlns="" id="{D9278269-D816-4377-921A-50AEC083B847}"/>
                </a:ext>
              </a:extLst>
            </p:cNvPr>
            <p:cNvSpPr/>
            <p:nvPr userDrawn="1"/>
          </p:nvSpPr>
          <p:spPr>
            <a:xfrm>
              <a:off x="4572000" y="1408870"/>
              <a:ext cx="4569687" cy="3734730"/>
            </a:xfrm>
            <a:custGeom>
              <a:avLst/>
              <a:gdLst>
                <a:gd name="connsiteX0" fmla="*/ 2611712 w 4569687"/>
                <a:gd name="connsiteY0" fmla="*/ 0 h 3734631"/>
                <a:gd name="connsiteX1" fmla="*/ 2927539 w 4569687"/>
                <a:gd name="connsiteY1" fmla="*/ 0 h 3734631"/>
                <a:gd name="connsiteX2" fmla="*/ 3010471 w 4569687"/>
                <a:gd name="connsiteY2" fmla="*/ 662843 h 3734631"/>
                <a:gd name="connsiteX3" fmla="*/ 3062414 w 4569687"/>
                <a:gd name="connsiteY3" fmla="*/ 672782 h 3734631"/>
                <a:gd name="connsiteX4" fmla="*/ 3375104 w 4569687"/>
                <a:gd name="connsiteY4" fmla="*/ 893768 h 3734631"/>
                <a:gd name="connsiteX5" fmla="*/ 3401966 w 4569687"/>
                <a:gd name="connsiteY5" fmla="*/ 943258 h 3734631"/>
                <a:gd name="connsiteX6" fmla="*/ 3444529 w 4569687"/>
                <a:gd name="connsiteY6" fmla="*/ 938967 h 3734631"/>
                <a:gd name="connsiteX7" fmla="*/ 3941882 w 4569687"/>
                <a:gd name="connsiteY7" fmla="*/ 1268635 h 3734631"/>
                <a:gd name="connsiteX8" fmla="*/ 3950232 w 4569687"/>
                <a:gd name="connsiteY8" fmla="*/ 1295533 h 3734631"/>
                <a:gd name="connsiteX9" fmla="*/ 3968452 w 4569687"/>
                <a:gd name="connsiteY9" fmla="*/ 1289878 h 3734631"/>
                <a:gd name="connsiteX10" fmla="*/ 4041773 w 4569687"/>
                <a:gd name="connsiteY10" fmla="*/ 1282486 h 3734631"/>
                <a:gd name="connsiteX11" fmla="*/ 4398197 w 4569687"/>
                <a:gd name="connsiteY11" fmla="*/ 1572980 h 3734631"/>
                <a:gd name="connsiteX12" fmla="*/ 4401113 w 4569687"/>
                <a:gd name="connsiteY12" fmla="*/ 1601912 h 3734631"/>
                <a:gd name="connsiteX13" fmla="*/ 4509768 w 4569687"/>
                <a:gd name="connsiteY13" fmla="*/ 1612865 h 3734631"/>
                <a:gd name="connsiteX14" fmla="*/ 4569687 w 4569687"/>
                <a:gd name="connsiteY14" fmla="*/ 1630661 h 3734631"/>
                <a:gd name="connsiteX15" fmla="*/ 4569687 w 4569687"/>
                <a:gd name="connsiteY15" fmla="*/ 3685776 h 3734631"/>
                <a:gd name="connsiteX16" fmla="*/ 4479175 w 4569687"/>
                <a:gd name="connsiteY16" fmla="*/ 3694900 h 3734631"/>
                <a:gd name="connsiteX17" fmla="*/ 4083674 w 4569687"/>
                <a:gd name="connsiteY17" fmla="*/ 3574092 h 3734631"/>
                <a:gd name="connsiteX18" fmla="*/ 4051094 w 4569687"/>
                <a:gd name="connsiteY18" fmla="*/ 3547210 h 3734631"/>
                <a:gd name="connsiteX19" fmla="*/ 4009782 w 4569687"/>
                <a:gd name="connsiteY19" fmla="*/ 3581295 h 3734631"/>
                <a:gd name="connsiteX20" fmla="*/ 3782104 w 4569687"/>
                <a:gd name="connsiteY20" fmla="*/ 3650841 h 3734631"/>
                <a:gd name="connsiteX21" fmla="*/ 3494159 w 4569687"/>
                <a:gd name="connsiteY21" fmla="*/ 3531570 h 3734631"/>
                <a:gd name="connsiteX22" fmla="*/ 3452428 w 4569687"/>
                <a:gd name="connsiteY22" fmla="*/ 3480992 h 3734631"/>
                <a:gd name="connsiteX23" fmla="*/ 3441126 w 4569687"/>
                <a:gd name="connsiteY23" fmla="*/ 3501813 h 3734631"/>
                <a:gd name="connsiteX24" fmla="*/ 3103456 w 4569687"/>
                <a:gd name="connsiteY24" fmla="*/ 3681351 h 3734631"/>
                <a:gd name="connsiteX25" fmla="*/ 2815511 w 4569687"/>
                <a:gd name="connsiteY25" fmla="*/ 3562080 h 3734631"/>
                <a:gd name="connsiteX26" fmla="*/ 2772231 w 4569687"/>
                <a:gd name="connsiteY26" fmla="*/ 3509625 h 3734631"/>
                <a:gd name="connsiteX27" fmla="*/ 2697608 w 4569687"/>
                <a:gd name="connsiteY27" fmla="*/ 3571194 h 3734631"/>
                <a:gd name="connsiteX28" fmla="*/ 2162552 w 4569687"/>
                <a:gd name="connsiteY28" fmla="*/ 3734631 h 3734631"/>
                <a:gd name="connsiteX29" fmla="*/ 1369010 w 4569687"/>
                <a:gd name="connsiteY29" fmla="*/ 3312708 h 3734631"/>
                <a:gd name="connsiteX30" fmla="*/ 1363923 w 4569687"/>
                <a:gd name="connsiteY30" fmla="*/ 3304336 h 3734631"/>
                <a:gd name="connsiteX31" fmla="*/ 1334207 w 4569687"/>
                <a:gd name="connsiteY31" fmla="*/ 3340352 h 3734631"/>
                <a:gd name="connsiteX32" fmla="*/ 1046262 w 4569687"/>
                <a:gd name="connsiteY32" fmla="*/ 3459623 h 3734631"/>
                <a:gd name="connsiteX33" fmla="*/ 647319 w 4569687"/>
                <a:gd name="connsiteY33" fmla="*/ 3134475 h 3734631"/>
                <a:gd name="connsiteX34" fmla="*/ 642925 w 4569687"/>
                <a:gd name="connsiteY34" fmla="*/ 3090891 h 3734631"/>
                <a:gd name="connsiteX35" fmla="*/ 634894 w 4569687"/>
                <a:gd name="connsiteY35" fmla="*/ 3098188 h 3734631"/>
                <a:gd name="connsiteX36" fmla="*/ 407216 w 4569687"/>
                <a:gd name="connsiteY36" fmla="*/ 3167734 h 3734631"/>
                <a:gd name="connsiteX37" fmla="*/ 0 w 4569687"/>
                <a:gd name="connsiteY37" fmla="*/ 2760518 h 3734631"/>
                <a:gd name="connsiteX38" fmla="*/ 407216 w 4569687"/>
                <a:gd name="connsiteY38" fmla="*/ 2353302 h 3734631"/>
                <a:gd name="connsiteX39" fmla="*/ 489284 w 4569687"/>
                <a:gd name="connsiteY39" fmla="*/ 2361575 h 3734631"/>
                <a:gd name="connsiteX40" fmla="*/ 508084 w 4569687"/>
                <a:gd name="connsiteY40" fmla="*/ 2367411 h 3734631"/>
                <a:gd name="connsiteX41" fmla="*/ 503849 w 4569687"/>
                <a:gd name="connsiteY41" fmla="*/ 2325400 h 3734631"/>
                <a:gd name="connsiteX42" fmla="*/ 1121688 w 4569687"/>
                <a:gd name="connsiteY42" fmla="*/ 1707561 h 3734631"/>
                <a:gd name="connsiteX43" fmla="*/ 1246204 w 4569687"/>
                <a:gd name="connsiteY43" fmla="*/ 1720113 h 3734631"/>
                <a:gd name="connsiteX44" fmla="*/ 1284356 w 4569687"/>
                <a:gd name="connsiteY44" fmla="*/ 1731957 h 3734631"/>
                <a:gd name="connsiteX45" fmla="*/ 1305976 w 4569687"/>
                <a:gd name="connsiteY45" fmla="*/ 1705754 h 3734631"/>
                <a:gd name="connsiteX46" fmla="*/ 1742854 w 4569687"/>
                <a:gd name="connsiteY46" fmla="*/ 1524793 h 3734631"/>
                <a:gd name="connsiteX47" fmla="*/ 1760288 w 4569687"/>
                <a:gd name="connsiteY47" fmla="*/ 1526551 h 3734631"/>
                <a:gd name="connsiteX48" fmla="*/ 1748032 w 4569687"/>
                <a:gd name="connsiteY48" fmla="*/ 1487068 h 3734631"/>
                <a:gd name="connsiteX49" fmla="*/ 1742854 w 4569687"/>
                <a:gd name="connsiteY49" fmla="*/ 1435701 h 3734631"/>
                <a:gd name="connsiteX50" fmla="*/ 1946367 w 4569687"/>
                <a:gd name="connsiteY50" fmla="*/ 1185999 h 3734631"/>
                <a:gd name="connsiteX51" fmla="*/ 1956892 w 4569687"/>
                <a:gd name="connsiteY51" fmla="*/ 1184938 h 3734631"/>
                <a:gd name="connsiteX52" fmla="*/ 1963928 w 4569687"/>
                <a:gd name="connsiteY52" fmla="*/ 1115143 h 3734631"/>
                <a:gd name="connsiteX53" fmla="*/ 2450363 w 4569687"/>
                <a:gd name="connsiteY53" fmla="*/ 718687 h 3734631"/>
                <a:gd name="connsiteX54" fmla="*/ 2520904 w 4569687"/>
                <a:gd name="connsiteY54" fmla="*/ 725798 h 3734631"/>
                <a:gd name="connsiteX0" fmla="*/ 2611712 w 4569687"/>
                <a:gd name="connsiteY0" fmla="*/ 0 h 3734631"/>
                <a:gd name="connsiteX1" fmla="*/ 2927539 w 4569687"/>
                <a:gd name="connsiteY1" fmla="*/ 0 h 3734631"/>
                <a:gd name="connsiteX2" fmla="*/ 3010471 w 4569687"/>
                <a:gd name="connsiteY2" fmla="*/ 662843 h 3734631"/>
                <a:gd name="connsiteX3" fmla="*/ 3062414 w 4569687"/>
                <a:gd name="connsiteY3" fmla="*/ 672782 h 3734631"/>
                <a:gd name="connsiteX4" fmla="*/ 3375104 w 4569687"/>
                <a:gd name="connsiteY4" fmla="*/ 893768 h 3734631"/>
                <a:gd name="connsiteX5" fmla="*/ 3401966 w 4569687"/>
                <a:gd name="connsiteY5" fmla="*/ 943258 h 3734631"/>
                <a:gd name="connsiteX6" fmla="*/ 3444529 w 4569687"/>
                <a:gd name="connsiteY6" fmla="*/ 938967 h 3734631"/>
                <a:gd name="connsiteX7" fmla="*/ 3941882 w 4569687"/>
                <a:gd name="connsiteY7" fmla="*/ 1268635 h 3734631"/>
                <a:gd name="connsiteX8" fmla="*/ 3950232 w 4569687"/>
                <a:gd name="connsiteY8" fmla="*/ 1295533 h 3734631"/>
                <a:gd name="connsiteX9" fmla="*/ 3968452 w 4569687"/>
                <a:gd name="connsiteY9" fmla="*/ 1289878 h 3734631"/>
                <a:gd name="connsiteX10" fmla="*/ 4041773 w 4569687"/>
                <a:gd name="connsiteY10" fmla="*/ 1282486 h 3734631"/>
                <a:gd name="connsiteX11" fmla="*/ 4398197 w 4569687"/>
                <a:gd name="connsiteY11" fmla="*/ 1572980 h 3734631"/>
                <a:gd name="connsiteX12" fmla="*/ 4401113 w 4569687"/>
                <a:gd name="connsiteY12" fmla="*/ 1601912 h 3734631"/>
                <a:gd name="connsiteX13" fmla="*/ 4509768 w 4569687"/>
                <a:gd name="connsiteY13" fmla="*/ 1612865 h 3734631"/>
                <a:gd name="connsiteX14" fmla="*/ 4569687 w 4569687"/>
                <a:gd name="connsiteY14" fmla="*/ 1630661 h 3734631"/>
                <a:gd name="connsiteX15" fmla="*/ 4569687 w 4569687"/>
                <a:gd name="connsiteY15" fmla="*/ 3685776 h 3734631"/>
                <a:gd name="connsiteX16" fmla="*/ 4479175 w 4569687"/>
                <a:gd name="connsiteY16" fmla="*/ 3694900 h 3734631"/>
                <a:gd name="connsiteX17" fmla="*/ 4083674 w 4569687"/>
                <a:gd name="connsiteY17" fmla="*/ 3574092 h 3734631"/>
                <a:gd name="connsiteX18" fmla="*/ 4051094 w 4569687"/>
                <a:gd name="connsiteY18" fmla="*/ 3547210 h 3734631"/>
                <a:gd name="connsiteX19" fmla="*/ 4009782 w 4569687"/>
                <a:gd name="connsiteY19" fmla="*/ 3581295 h 3734631"/>
                <a:gd name="connsiteX20" fmla="*/ 3782104 w 4569687"/>
                <a:gd name="connsiteY20" fmla="*/ 3650841 h 3734631"/>
                <a:gd name="connsiteX21" fmla="*/ 3494159 w 4569687"/>
                <a:gd name="connsiteY21" fmla="*/ 3531570 h 3734631"/>
                <a:gd name="connsiteX22" fmla="*/ 3452428 w 4569687"/>
                <a:gd name="connsiteY22" fmla="*/ 3480992 h 3734631"/>
                <a:gd name="connsiteX23" fmla="*/ 3441126 w 4569687"/>
                <a:gd name="connsiteY23" fmla="*/ 3501813 h 3734631"/>
                <a:gd name="connsiteX24" fmla="*/ 3103456 w 4569687"/>
                <a:gd name="connsiteY24" fmla="*/ 3681351 h 3734631"/>
                <a:gd name="connsiteX25" fmla="*/ 2815511 w 4569687"/>
                <a:gd name="connsiteY25" fmla="*/ 3562080 h 3734631"/>
                <a:gd name="connsiteX26" fmla="*/ 2772231 w 4569687"/>
                <a:gd name="connsiteY26" fmla="*/ 3509625 h 3734631"/>
                <a:gd name="connsiteX27" fmla="*/ 2697608 w 4569687"/>
                <a:gd name="connsiteY27" fmla="*/ 3571194 h 3734631"/>
                <a:gd name="connsiteX28" fmla="*/ 2162552 w 4569687"/>
                <a:gd name="connsiteY28" fmla="*/ 3734631 h 3734631"/>
                <a:gd name="connsiteX29" fmla="*/ 1369010 w 4569687"/>
                <a:gd name="connsiteY29" fmla="*/ 3312708 h 3734631"/>
                <a:gd name="connsiteX30" fmla="*/ 1334207 w 4569687"/>
                <a:gd name="connsiteY30" fmla="*/ 3340352 h 3734631"/>
                <a:gd name="connsiteX31" fmla="*/ 1046262 w 4569687"/>
                <a:gd name="connsiteY31" fmla="*/ 3459623 h 3734631"/>
                <a:gd name="connsiteX32" fmla="*/ 647319 w 4569687"/>
                <a:gd name="connsiteY32" fmla="*/ 3134475 h 3734631"/>
                <a:gd name="connsiteX33" fmla="*/ 642925 w 4569687"/>
                <a:gd name="connsiteY33" fmla="*/ 3090891 h 3734631"/>
                <a:gd name="connsiteX34" fmla="*/ 634894 w 4569687"/>
                <a:gd name="connsiteY34" fmla="*/ 3098188 h 3734631"/>
                <a:gd name="connsiteX35" fmla="*/ 407216 w 4569687"/>
                <a:gd name="connsiteY35" fmla="*/ 3167734 h 3734631"/>
                <a:gd name="connsiteX36" fmla="*/ 0 w 4569687"/>
                <a:gd name="connsiteY36" fmla="*/ 2760518 h 3734631"/>
                <a:gd name="connsiteX37" fmla="*/ 407216 w 4569687"/>
                <a:gd name="connsiteY37" fmla="*/ 2353302 h 3734631"/>
                <a:gd name="connsiteX38" fmla="*/ 489284 w 4569687"/>
                <a:gd name="connsiteY38" fmla="*/ 2361575 h 3734631"/>
                <a:gd name="connsiteX39" fmla="*/ 508084 w 4569687"/>
                <a:gd name="connsiteY39" fmla="*/ 2367411 h 3734631"/>
                <a:gd name="connsiteX40" fmla="*/ 503849 w 4569687"/>
                <a:gd name="connsiteY40" fmla="*/ 2325400 h 3734631"/>
                <a:gd name="connsiteX41" fmla="*/ 1121688 w 4569687"/>
                <a:gd name="connsiteY41" fmla="*/ 1707561 h 3734631"/>
                <a:gd name="connsiteX42" fmla="*/ 1246204 w 4569687"/>
                <a:gd name="connsiteY42" fmla="*/ 1720113 h 3734631"/>
                <a:gd name="connsiteX43" fmla="*/ 1284356 w 4569687"/>
                <a:gd name="connsiteY43" fmla="*/ 1731957 h 3734631"/>
                <a:gd name="connsiteX44" fmla="*/ 1305976 w 4569687"/>
                <a:gd name="connsiteY44" fmla="*/ 1705754 h 3734631"/>
                <a:gd name="connsiteX45" fmla="*/ 1742854 w 4569687"/>
                <a:gd name="connsiteY45" fmla="*/ 1524793 h 3734631"/>
                <a:gd name="connsiteX46" fmla="*/ 1760288 w 4569687"/>
                <a:gd name="connsiteY46" fmla="*/ 1526551 h 3734631"/>
                <a:gd name="connsiteX47" fmla="*/ 1748032 w 4569687"/>
                <a:gd name="connsiteY47" fmla="*/ 1487068 h 3734631"/>
                <a:gd name="connsiteX48" fmla="*/ 1742854 w 4569687"/>
                <a:gd name="connsiteY48" fmla="*/ 1435701 h 3734631"/>
                <a:gd name="connsiteX49" fmla="*/ 1946367 w 4569687"/>
                <a:gd name="connsiteY49" fmla="*/ 1185999 h 3734631"/>
                <a:gd name="connsiteX50" fmla="*/ 1956892 w 4569687"/>
                <a:gd name="connsiteY50" fmla="*/ 1184938 h 3734631"/>
                <a:gd name="connsiteX51" fmla="*/ 1963928 w 4569687"/>
                <a:gd name="connsiteY51" fmla="*/ 1115143 h 3734631"/>
                <a:gd name="connsiteX52" fmla="*/ 2450363 w 4569687"/>
                <a:gd name="connsiteY52" fmla="*/ 718687 h 3734631"/>
                <a:gd name="connsiteX53" fmla="*/ 2520904 w 4569687"/>
                <a:gd name="connsiteY53" fmla="*/ 725798 h 3734631"/>
                <a:gd name="connsiteX54" fmla="*/ 2611712 w 4569687"/>
                <a:gd name="connsiteY54" fmla="*/ 0 h 3734631"/>
                <a:gd name="connsiteX0" fmla="*/ 2611712 w 4569687"/>
                <a:gd name="connsiteY0" fmla="*/ 0 h 3743131"/>
                <a:gd name="connsiteX1" fmla="*/ 2927539 w 4569687"/>
                <a:gd name="connsiteY1" fmla="*/ 0 h 3743131"/>
                <a:gd name="connsiteX2" fmla="*/ 3010471 w 4569687"/>
                <a:gd name="connsiteY2" fmla="*/ 662843 h 3743131"/>
                <a:gd name="connsiteX3" fmla="*/ 3062414 w 4569687"/>
                <a:gd name="connsiteY3" fmla="*/ 672782 h 3743131"/>
                <a:gd name="connsiteX4" fmla="*/ 3375104 w 4569687"/>
                <a:gd name="connsiteY4" fmla="*/ 893768 h 3743131"/>
                <a:gd name="connsiteX5" fmla="*/ 3401966 w 4569687"/>
                <a:gd name="connsiteY5" fmla="*/ 943258 h 3743131"/>
                <a:gd name="connsiteX6" fmla="*/ 3444529 w 4569687"/>
                <a:gd name="connsiteY6" fmla="*/ 938967 h 3743131"/>
                <a:gd name="connsiteX7" fmla="*/ 3941882 w 4569687"/>
                <a:gd name="connsiteY7" fmla="*/ 1268635 h 3743131"/>
                <a:gd name="connsiteX8" fmla="*/ 3950232 w 4569687"/>
                <a:gd name="connsiteY8" fmla="*/ 1295533 h 3743131"/>
                <a:gd name="connsiteX9" fmla="*/ 3968452 w 4569687"/>
                <a:gd name="connsiteY9" fmla="*/ 1289878 h 3743131"/>
                <a:gd name="connsiteX10" fmla="*/ 4041773 w 4569687"/>
                <a:gd name="connsiteY10" fmla="*/ 1282486 h 3743131"/>
                <a:gd name="connsiteX11" fmla="*/ 4398197 w 4569687"/>
                <a:gd name="connsiteY11" fmla="*/ 1572980 h 3743131"/>
                <a:gd name="connsiteX12" fmla="*/ 4401113 w 4569687"/>
                <a:gd name="connsiteY12" fmla="*/ 1601912 h 3743131"/>
                <a:gd name="connsiteX13" fmla="*/ 4509768 w 4569687"/>
                <a:gd name="connsiteY13" fmla="*/ 1612865 h 3743131"/>
                <a:gd name="connsiteX14" fmla="*/ 4569687 w 4569687"/>
                <a:gd name="connsiteY14" fmla="*/ 1630661 h 3743131"/>
                <a:gd name="connsiteX15" fmla="*/ 4569687 w 4569687"/>
                <a:gd name="connsiteY15" fmla="*/ 3685776 h 3743131"/>
                <a:gd name="connsiteX16" fmla="*/ 4479175 w 4569687"/>
                <a:gd name="connsiteY16" fmla="*/ 3694900 h 3743131"/>
                <a:gd name="connsiteX17" fmla="*/ 4083674 w 4569687"/>
                <a:gd name="connsiteY17" fmla="*/ 3574092 h 3743131"/>
                <a:gd name="connsiteX18" fmla="*/ 4051094 w 4569687"/>
                <a:gd name="connsiteY18" fmla="*/ 3547210 h 3743131"/>
                <a:gd name="connsiteX19" fmla="*/ 4009782 w 4569687"/>
                <a:gd name="connsiteY19" fmla="*/ 3581295 h 3743131"/>
                <a:gd name="connsiteX20" fmla="*/ 3782104 w 4569687"/>
                <a:gd name="connsiteY20" fmla="*/ 3650841 h 3743131"/>
                <a:gd name="connsiteX21" fmla="*/ 3494159 w 4569687"/>
                <a:gd name="connsiteY21" fmla="*/ 3531570 h 3743131"/>
                <a:gd name="connsiteX22" fmla="*/ 3452428 w 4569687"/>
                <a:gd name="connsiteY22" fmla="*/ 3480992 h 3743131"/>
                <a:gd name="connsiteX23" fmla="*/ 3441126 w 4569687"/>
                <a:gd name="connsiteY23" fmla="*/ 3501813 h 3743131"/>
                <a:gd name="connsiteX24" fmla="*/ 3103456 w 4569687"/>
                <a:gd name="connsiteY24" fmla="*/ 3681351 h 3743131"/>
                <a:gd name="connsiteX25" fmla="*/ 2815511 w 4569687"/>
                <a:gd name="connsiteY25" fmla="*/ 3562080 h 3743131"/>
                <a:gd name="connsiteX26" fmla="*/ 2772231 w 4569687"/>
                <a:gd name="connsiteY26" fmla="*/ 3509625 h 3743131"/>
                <a:gd name="connsiteX27" fmla="*/ 2697608 w 4569687"/>
                <a:gd name="connsiteY27" fmla="*/ 3571194 h 3743131"/>
                <a:gd name="connsiteX28" fmla="*/ 2162552 w 4569687"/>
                <a:gd name="connsiteY28" fmla="*/ 3734631 h 3743131"/>
                <a:gd name="connsiteX29" fmla="*/ 1334207 w 4569687"/>
                <a:gd name="connsiteY29" fmla="*/ 3340352 h 3743131"/>
                <a:gd name="connsiteX30" fmla="*/ 1046262 w 4569687"/>
                <a:gd name="connsiteY30" fmla="*/ 3459623 h 3743131"/>
                <a:gd name="connsiteX31" fmla="*/ 647319 w 4569687"/>
                <a:gd name="connsiteY31" fmla="*/ 3134475 h 3743131"/>
                <a:gd name="connsiteX32" fmla="*/ 642925 w 4569687"/>
                <a:gd name="connsiteY32" fmla="*/ 3090891 h 3743131"/>
                <a:gd name="connsiteX33" fmla="*/ 634894 w 4569687"/>
                <a:gd name="connsiteY33" fmla="*/ 3098188 h 3743131"/>
                <a:gd name="connsiteX34" fmla="*/ 407216 w 4569687"/>
                <a:gd name="connsiteY34" fmla="*/ 3167734 h 3743131"/>
                <a:gd name="connsiteX35" fmla="*/ 0 w 4569687"/>
                <a:gd name="connsiteY35" fmla="*/ 2760518 h 3743131"/>
                <a:gd name="connsiteX36" fmla="*/ 407216 w 4569687"/>
                <a:gd name="connsiteY36" fmla="*/ 2353302 h 3743131"/>
                <a:gd name="connsiteX37" fmla="*/ 489284 w 4569687"/>
                <a:gd name="connsiteY37" fmla="*/ 2361575 h 3743131"/>
                <a:gd name="connsiteX38" fmla="*/ 508084 w 4569687"/>
                <a:gd name="connsiteY38" fmla="*/ 2367411 h 3743131"/>
                <a:gd name="connsiteX39" fmla="*/ 503849 w 4569687"/>
                <a:gd name="connsiteY39" fmla="*/ 2325400 h 3743131"/>
                <a:gd name="connsiteX40" fmla="*/ 1121688 w 4569687"/>
                <a:gd name="connsiteY40" fmla="*/ 1707561 h 3743131"/>
                <a:gd name="connsiteX41" fmla="*/ 1246204 w 4569687"/>
                <a:gd name="connsiteY41" fmla="*/ 1720113 h 3743131"/>
                <a:gd name="connsiteX42" fmla="*/ 1284356 w 4569687"/>
                <a:gd name="connsiteY42" fmla="*/ 1731957 h 3743131"/>
                <a:gd name="connsiteX43" fmla="*/ 1305976 w 4569687"/>
                <a:gd name="connsiteY43" fmla="*/ 1705754 h 3743131"/>
                <a:gd name="connsiteX44" fmla="*/ 1742854 w 4569687"/>
                <a:gd name="connsiteY44" fmla="*/ 1524793 h 3743131"/>
                <a:gd name="connsiteX45" fmla="*/ 1760288 w 4569687"/>
                <a:gd name="connsiteY45" fmla="*/ 1526551 h 3743131"/>
                <a:gd name="connsiteX46" fmla="*/ 1748032 w 4569687"/>
                <a:gd name="connsiteY46" fmla="*/ 1487068 h 3743131"/>
                <a:gd name="connsiteX47" fmla="*/ 1742854 w 4569687"/>
                <a:gd name="connsiteY47" fmla="*/ 1435701 h 3743131"/>
                <a:gd name="connsiteX48" fmla="*/ 1946367 w 4569687"/>
                <a:gd name="connsiteY48" fmla="*/ 1185999 h 3743131"/>
                <a:gd name="connsiteX49" fmla="*/ 1956892 w 4569687"/>
                <a:gd name="connsiteY49" fmla="*/ 1184938 h 3743131"/>
                <a:gd name="connsiteX50" fmla="*/ 1963928 w 4569687"/>
                <a:gd name="connsiteY50" fmla="*/ 1115143 h 3743131"/>
                <a:gd name="connsiteX51" fmla="*/ 2450363 w 4569687"/>
                <a:gd name="connsiteY51" fmla="*/ 718687 h 3743131"/>
                <a:gd name="connsiteX52" fmla="*/ 2520904 w 4569687"/>
                <a:gd name="connsiteY52" fmla="*/ 725798 h 3743131"/>
                <a:gd name="connsiteX53" fmla="*/ 2611712 w 4569687"/>
                <a:gd name="connsiteY53" fmla="*/ 0 h 3743131"/>
                <a:gd name="connsiteX0" fmla="*/ 2611712 w 4569687"/>
                <a:gd name="connsiteY0" fmla="*/ 0 h 3741630"/>
                <a:gd name="connsiteX1" fmla="*/ 2927539 w 4569687"/>
                <a:gd name="connsiteY1" fmla="*/ 0 h 3741630"/>
                <a:gd name="connsiteX2" fmla="*/ 3010471 w 4569687"/>
                <a:gd name="connsiteY2" fmla="*/ 662843 h 3741630"/>
                <a:gd name="connsiteX3" fmla="*/ 3062414 w 4569687"/>
                <a:gd name="connsiteY3" fmla="*/ 672782 h 3741630"/>
                <a:gd name="connsiteX4" fmla="*/ 3375104 w 4569687"/>
                <a:gd name="connsiteY4" fmla="*/ 893768 h 3741630"/>
                <a:gd name="connsiteX5" fmla="*/ 3401966 w 4569687"/>
                <a:gd name="connsiteY5" fmla="*/ 943258 h 3741630"/>
                <a:gd name="connsiteX6" fmla="*/ 3444529 w 4569687"/>
                <a:gd name="connsiteY6" fmla="*/ 938967 h 3741630"/>
                <a:gd name="connsiteX7" fmla="*/ 3941882 w 4569687"/>
                <a:gd name="connsiteY7" fmla="*/ 1268635 h 3741630"/>
                <a:gd name="connsiteX8" fmla="*/ 3950232 w 4569687"/>
                <a:gd name="connsiteY8" fmla="*/ 1295533 h 3741630"/>
                <a:gd name="connsiteX9" fmla="*/ 3968452 w 4569687"/>
                <a:gd name="connsiteY9" fmla="*/ 1289878 h 3741630"/>
                <a:gd name="connsiteX10" fmla="*/ 4041773 w 4569687"/>
                <a:gd name="connsiteY10" fmla="*/ 1282486 h 3741630"/>
                <a:gd name="connsiteX11" fmla="*/ 4398197 w 4569687"/>
                <a:gd name="connsiteY11" fmla="*/ 1572980 h 3741630"/>
                <a:gd name="connsiteX12" fmla="*/ 4401113 w 4569687"/>
                <a:gd name="connsiteY12" fmla="*/ 1601912 h 3741630"/>
                <a:gd name="connsiteX13" fmla="*/ 4509768 w 4569687"/>
                <a:gd name="connsiteY13" fmla="*/ 1612865 h 3741630"/>
                <a:gd name="connsiteX14" fmla="*/ 4569687 w 4569687"/>
                <a:gd name="connsiteY14" fmla="*/ 1630661 h 3741630"/>
                <a:gd name="connsiteX15" fmla="*/ 4569687 w 4569687"/>
                <a:gd name="connsiteY15" fmla="*/ 3685776 h 3741630"/>
                <a:gd name="connsiteX16" fmla="*/ 4479175 w 4569687"/>
                <a:gd name="connsiteY16" fmla="*/ 3694900 h 3741630"/>
                <a:gd name="connsiteX17" fmla="*/ 4083674 w 4569687"/>
                <a:gd name="connsiteY17" fmla="*/ 3574092 h 3741630"/>
                <a:gd name="connsiteX18" fmla="*/ 4051094 w 4569687"/>
                <a:gd name="connsiteY18" fmla="*/ 3547210 h 3741630"/>
                <a:gd name="connsiteX19" fmla="*/ 4009782 w 4569687"/>
                <a:gd name="connsiteY19" fmla="*/ 3581295 h 3741630"/>
                <a:gd name="connsiteX20" fmla="*/ 3782104 w 4569687"/>
                <a:gd name="connsiteY20" fmla="*/ 3650841 h 3741630"/>
                <a:gd name="connsiteX21" fmla="*/ 3494159 w 4569687"/>
                <a:gd name="connsiteY21" fmla="*/ 3531570 h 3741630"/>
                <a:gd name="connsiteX22" fmla="*/ 3452428 w 4569687"/>
                <a:gd name="connsiteY22" fmla="*/ 3480992 h 3741630"/>
                <a:gd name="connsiteX23" fmla="*/ 3441126 w 4569687"/>
                <a:gd name="connsiteY23" fmla="*/ 3501813 h 3741630"/>
                <a:gd name="connsiteX24" fmla="*/ 3103456 w 4569687"/>
                <a:gd name="connsiteY24" fmla="*/ 3681351 h 3741630"/>
                <a:gd name="connsiteX25" fmla="*/ 2815511 w 4569687"/>
                <a:gd name="connsiteY25" fmla="*/ 3562080 h 3741630"/>
                <a:gd name="connsiteX26" fmla="*/ 2772231 w 4569687"/>
                <a:gd name="connsiteY26" fmla="*/ 3509625 h 3741630"/>
                <a:gd name="connsiteX27" fmla="*/ 2697608 w 4569687"/>
                <a:gd name="connsiteY27" fmla="*/ 3571194 h 3741630"/>
                <a:gd name="connsiteX28" fmla="*/ 2162552 w 4569687"/>
                <a:gd name="connsiteY28" fmla="*/ 3734631 h 3741630"/>
                <a:gd name="connsiteX29" fmla="*/ 1390478 w 4569687"/>
                <a:gd name="connsiteY29" fmla="*/ 3368488 h 3741630"/>
                <a:gd name="connsiteX30" fmla="*/ 1046262 w 4569687"/>
                <a:gd name="connsiteY30" fmla="*/ 3459623 h 3741630"/>
                <a:gd name="connsiteX31" fmla="*/ 647319 w 4569687"/>
                <a:gd name="connsiteY31" fmla="*/ 3134475 h 3741630"/>
                <a:gd name="connsiteX32" fmla="*/ 642925 w 4569687"/>
                <a:gd name="connsiteY32" fmla="*/ 3090891 h 3741630"/>
                <a:gd name="connsiteX33" fmla="*/ 634894 w 4569687"/>
                <a:gd name="connsiteY33" fmla="*/ 3098188 h 3741630"/>
                <a:gd name="connsiteX34" fmla="*/ 407216 w 4569687"/>
                <a:gd name="connsiteY34" fmla="*/ 3167734 h 3741630"/>
                <a:gd name="connsiteX35" fmla="*/ 0 w 4569687"/>
                <a:gd name="connsiteY35" fmla="*/ 2760518 h 3741630"/>
                <a:gd name="connsiteX36" fmla="*/ 407216 w 4569687"/>
                <a:gd name="connsiteY36" fmla="*/ 2353302 h 3741630"/>
                <a:gd name="connsiteX37" fmla="*/ 489284 w 4569687"/>
                <a:gd name="connsiteY37" fmla="*/ 2361575 h 3741630"/>
                <a:gd name="connsiteX38" fmla="*/ 508084 w 4569687"/>
                <a:gd name="connsiteY38" fmla="*/ 2367411 h 3741630"/>
                <a:gd name="connsiteX39" fmla="*/ 503849 w 4569687"/>
                <a:gd name="connsiteY39" fmla="*/ 2325400 h 3741630"/>
                <a:gd name="connsiteX40" fmla="*/ 1121688 w 4569687"/>
                <a:gd name="connsiteY40" fmla="*/ 1707561 h 3741630"/>
                <a:gd name="connsiteX41" fmla="*/ 1246204 w 4569687"/>
                <a:gd name="connsiteY41" fmla="*/ 1720113 h 3741630"/>
                <a:gd name="connsiteX42" fmla="*/ 1284356 w 4569687"/>
                <a:gd name="connsiteY42" fmla="*/ 1731957 h 3741630"/>
                <a:gd name="connsiteX43" fmla="*/ 1305976 w 4569687"/>
                <a:gd name="connsiteY43" fmla="*/ 1705754 h 3741630"/>
                <a:gd name="connsiteX44" fmla="*/ 1742854 w 4569687"/>
                <a:gd name="connsiteY44" fmla="*/ 1524793 h 3741630"/>
                <a:gd name="connsiteX45" fmla="*/ 1760288 w 4569687"/>
                <a:gd name="connsiteY45" fmla="*/ 1526551 h 3741630"/>
                <a:gd name="connsiteX46" fmla="*/ 1748032 w 4569687"/>
                <a:gd name="connsiteY46" fmla="*/ 1487068 h 3741630"/>
                <a:gd name="connsiteX47" fmla="*/ 1742854 w 4569687"/>
                <a:gd name="connsiteY47" fmla="*/ 1435701 h 3741630"/>
                <a:gd name="connsiteX48" fmla="*/ 1946367 w 4569687"/>
                <a:gd name="connsiteY48" fmla="*/ 1185999 h 3741630"/>
                <a:gd name="connsiteX49" fmla="*/ 1956892 w 4569687"/>
                <a:gd name="connsiteY49" fmla="*/ 1184938 h 3741630"/>
                <a:gd name="connsiteX50" fmla="*/ 1963928 w 4569687"/>
                <a:gd name="connsiteY50" fmla="*/ 1115143 h 3741630"/>
                <a:gd name="connsiteX51" fmla="*/ 2450363 w 4569687"/>
                <a:gd name="connsiteY51" fmla="*/ 718687 h 3741630"/>
                <a:gd name="connsiteX52" fmla="*/ 2520904 w 4569687"/>
                <a:gd name="connsiteY52" fmla="*/ 725798 h 3741630"/>
                <a:gd name="connsiteX53" fmla="*/ 2611712 w 4569687"/>
                <a:gd name="connsiteY53" fmla="*/ 0 h 3741630"/>
                <a:gd name="connsiteX0" fmla="*/ 2611712 w 4569687"/>
                <a:gd name="connsiteY0" fmla="*/ 0 h 3734730"/>
                <a:gd name="connsiteX1" fmla="*/ 2927539 w 4569687"/>
                <a:gd name="connsiteY1" fmla="*/ 0 h 3734730"/>
                <a:gd name="connsiteX2" fmla="*/ 3010471 w 4569687"/>
                <a:gd name="connsiteY2" fmla="*/ 662843 h 3734730"/>
                <a:gd name="connsiteX3" fmla="*/ 3062414 w 4569687"/>
                <a:gd name="connsiteY3" fmla="*/ 672782 h 3734730"/>
                <a:gd name="connsiteX4" fmla="*/ 3375104 w 4569687"/>
                <a:gd name="connsiteY4" fmla="*/ 893768 h 3734730"/>
                <a:gd name="connsiteX5" fmla="*/ 3401966 w 4569687"/>
                <a:gd name="connsiteY5" fmla="*/ 943258 h 3734730"/>
                <a:gd name="connsiteX6" fmla="*/ 3444529 w 4569687"/>
                <a:gd name="connsiteY6" fmla="*/ 938967 h 3734730"/>
                <a:gd name="connsiteX7" fmla="*/ 3941882 w 4569687"/>
                <a:gd name="connsiteY7" fmla="*/ 1268635 h 3734730"/>
                <a:gd name="connsiteX8" fmla="*/ 3950232 w 4569687"/>
                <a:gd name="connsiteY8" fmla="*/ 1295533 h 3734730"/>
                <a:gd name="connsiteX9" fmla="*/ 3968452 w 4569687"/>
                <a:gd name="connsiteY9" fmla="*/ 1289878 h 3734730"/>
                <a:gd name="connsiteX10" fmla="*/ 4041773 w 4569687"/>
                <a:gd name="connsiteY10" fmla="*/ 1282486 h 3734730"/>
                <a:gd name="connsiteX11" fmla="*/ 4398197 w 4569687"/>
                <a:gd name="connsiteY11" fmla="*/ 1572980 h 3734730"/>
                <a:gd name="connsiteX12" fmla="*/ 4401113 w 4569687"/>
                <a:gd name="connsiteY12" fmla="*/ 1601912 h 3734730"/>
                <a:gd name="connsiteX13" fmla="*/ 4509768 w 4569687"/>
                <a:gd name="connsiteY13" fmla="*/ 1612865 h 3734730"/>
                <a:gd name="connsiteX14" fmla="*/ 4569687 w 4569687"/>
                <a:gd name="connsiteY14" fmla="*/ 1630661 h 3734730"/>
                <a:gd name="connsiteX15" fmla="*/ 4569687 w 4569687"/>
                <a:gd name="connsiteY15" fmla="*/ 3685776 h 3734730"/>
                <a:gd name="connsiteX16" fmla="*/ 4479175 w 4569687"/>
                <a:gd name="connsiteY16" fmla="*/ 3694900 h 3734730"/>
                <a:gd name="connsiteX17" fmla="*/ 4083674 w 4569687"/>
                <a:gd name="connsiteY17" fmla="*/ 3574092 h 3734730"/>
                <a:gd name="connsiteX18" fmla="*/ 4051094 w 4569687"/>
                <a:gd name="connsiteY18" fmla="*/ 3547210 h 3734730"/>
                <a:gd name="connsiteX19" fmla="*/ 4009782 w 4569687"/>
                <a:gd name="connsiteY19" fmla="*/ 3581295 h 3734730"/>
                <a:gd name="connsiteX20" fmla="*/ 3782104 w 4569687"/>
                <a:gd name="connsiteY20" fmla="*/ 3650841 h 3734730"/>
                <a:gd name="connsiteX21" fmla="*/ 3494159 w 4569687"/>
                <a:gd name="connsiteY21" fmla="*/ 3531570 h 3734730"/>
                <a:gd name="connsiteX22" fmla="*/ 3452428 w 4569687"/>
                <a:gd name="connsiteY22" fmla="*/ 3480992 h 3734730"/>
                <a:gd name="connsiteX23" fmla="*/ 3441126 w 4569687"/>
                <a:gd name="connsiteY23" fmla="*/ 3501813 h 3734730"/>
                <a:gd name="connsiteX24" fmla="*/ 3103456 w 4569687"/>
                <a:gd name="connsiteY24" fmla="*/ 3681351 h 3734730"/>
                <a:gd name="connsiteX25" fmla="*/ 2815511 w 4569687"/>
                <a:gd name="connsiteY25" fmla="*/ 3562080 h 3734730"/>
                <a:gd name="connsiteX26" fmla="*/ 2772231 w 4569687"/>
                <a:gd name="connsiteY26" fmla="*/ 3509625 h 3734730"/>
                <a:gd name="connsiteX27" fmla="*/ 2697608 w 4569687"/>
                <a:gd name="connsiteY27" fmla="*/ 3571194 h 3734730"/>
                <a:gd name="connsiteX28" fmla="*/ 2162552 w 4569687"/>
                <a:gd name="connsiteY28" fmla="*/ 3734631 h 3734730"/>
                <a:gd name="connsiteX29" fmla="*/ 1390478 w 4569687"/>
                <a:gd name="connsiteY29" fmla="*/ 3368488 h 3734730"/>
                <a:gd name="connsiteX30" fmla="*/ 1046262 w 4569687"/>
                <a:gd name="connsiteY30" fmla="*/ 3459623 h 3734730"/>
                <a:gd name="connsiteX31" fmla="*/ 647319 w 4569687"/>
                <a:gd name="connsiteY31" fmla="*/ 3134475 h 3734730"/>
                <a:gd name="connsiteX32" fmla="*/ 642925 w 4569687"/>
                <a:gd name="connsiteY32" fmla="*/ 3090891 h 3734730"/>
                <a:gd name="connsiteX33" fmla="*/ 634894 w 4569687"/>
                <a:gd name="connsiteY33" fmla="*/ 3098188 h 3734730"/>
                <a:gd name="connsiteX34" fmla="*/ 407216 w 4569687"/>
                <a:gd name="connsiteY34" fmla="*/ 3167734 h 3734730"/>
                <a:gd name="connsiteX35" fmla="*/ 0 w 4569687"/>
                <a:gd name="connsiteY35" fmla="*/ 2760518 h 3734730"/>
                <a:gd name="connsiteX36" fmla="*/ 407216 w 4569687"/>
                <a:gd name="connsiteY36" fmla="*/ 2353302 h 3734730"/>
                <a:gd name="connsiteX37" fmla="*/ 489284 w 4569687"/>
                <a:gd name="connsiteY37" fmla="*/ 2361575 h 3734730"/>
                <a:gd name="connsiteX38" fmla="*/ 508084 w 4569687"/>
                <a:gd name="connsiteY38" fmla="*/ 2367411 h 3734730"/>
                <a:gd name="connsiteX39" fmla="*/ 503849 w 4569687"/>
                <a:gd name="connsiteY39" fmla="*/ 2325400 h 3734730"/>
                <a:gd name="connsiteX40" fmla="*/ 1121688 w 4569687"/>
                <a:gd name="connsiteY40" fmla="*/ 1707561 h 3734730"/>
                <a:gd name="connsiteX41" fmla="*/ 1246204 w 4569687"/>
                <a:gd name="connsiteY41" fmla="*/ 1720113 h 3734730"/>
                <a:gd name="connsiteX42" fmla="*/ 1284356 w 4569687"/>
                <a:gd name="connsiteY42" fmla="*/ 1731957 h 3734730"/>
                <a:gd name="connsiteX43" fmla="*/ 1305976 w 4569687"/>
                <a:gd name="connsiteY43" fmla="*/ 1705754 h 3734730"/>
                <a:gd name="connsiteX44" fmla="*/ 1742854 w 4569687"/>
                <a:gd name="connsiteY44" fmla="*/ 1524793 h 3734730"/>
                <a:gd name="connsiteX45" fmla="*/ 1760288 w 4569687"/>
                <a:gd name="connsiteY45" fmla="*/ 1526551 h 3734730"/>
                <a:gd name="connsiteX46" fmla="*/ 1748032 w 4569687"/>
                <a:gd name="connsiteY46" fmla="*/ 1487068 h 3734730"/>
                <a:gd name="connsiteX47" fmla="*/ 1742854 w 4569687"/>
                <a:gd name="connsiteY47" fmla="*/ 1435701 h 3734730"/>
                <a:gd name="connsiteX48" fmla="*/ 1946367 w 4569687"/>
                <a:gd name="connsiteY48" fmla="*/ 1185999 h 3734730"/>
                <a:gd name="connsiteX49" fmla="*/ 1956892 w 4569687"/>
                <a:gd name="connsiteY49" fmla="*/ 1184938 h 3734730"/>
                <a:gd name="connsiteX50" fmla="*/ 1963928 w 4569687"/>
                <a:gd name="connsiteY50" fmla="*/ 1115143 h 3734730"/>
                <a:gd name="connsiteX51" fmla="*/ 2450363 w 4569687"/>
                <a:gd name="connsiteY51" fmla="*/ 718687 h 3734730"/>
                <a:gd name="connsiteX52" fmla="*/ 2520904 w 4569687"/>
                <a:gd name="connsiteY52" fmla="*/ 725798 h 3734730"/>
                <a:gd name="connsiteX53" fmla="*/ 2611712 w 4569687"/>
                <a:gd name="connsiteY53" fmla="*/ 0 h 3734730"/>
                <a:gd name="connsiteX0" fmla="*/ 2611712 w 4569687"/>
                <a:gd name="connsiteY0" fmla="*/ 0 h 3734730"/>
                <a:gd name="connsiteX1" fmla="*/ 2927539 w 4569687"/>
                <a:gd name="connsiteY1" fmla="*/ 0 h 3734730"/>
                <a:gd name="connsiteX2" fmla="*/ 3010471 w 4569687"/>
                <a:gd name="connsiteY2" fmla="*/ 662843 h 3734730"/>
                <a:gd name="connsiteX3" fmla="*/ 3062414 w 4569687"/>
                <a:gd name="connsiteY3" fmla="*/ 672782 h 3734730"/>
                <a:gd name="connsiteX4" fmla="*/ 3375104 w 4569687"/>
                <a:gd name="connsiteY4" fmla="*/ 893768 h 3734730"/>
                <a:gd name="connsiteX5" fmla="*/ 3401966 w 4569687"/>
                <a:gd name="connsiteY5" fmla="*/ 943258 h 3734730"/>
                <a:gd name="connsiteX6" fmla="*/ 3444529 w 4569687"/>
                <a:gd name="connsiteY6" fmla="*/ 938967 h 3734730"/>
                <a:gd name="connsiteX7" fmla="*/ 3941882 w 4569687"/>
                <a:gd name="connsiteY7" fmla="*/ 1268635 h 3734730"/>
                <a:gd name="connsiteX8" fmla="*/ 3950232 w 4569687"/>
                <a:gd name="connsiteY8" fmla="*/ 1295533 h 3734730"/>
                <a:gd name="connsiteX9" fmla="*/ 3968452 w 4569687"/>
                <a:gd name="connsiteY9" fmla="*/ 1289878 h 3734730"/>
                <a:gd name="connsiteX10" fmla="*/ 4041773 w 4569687"/>
                <a:gd name="connsiteY10" fmla="*/ 1282486 h 3734730"/>
                <a:gd name="connsiteX11" fmla="*/ 4398197 w 4569687"/>
                <a:gd name="connsiteY11" fmla="*/ 1572980 h 3734730"/>
                <a:gd name="connsiteX12" fmla="*/ 4401113 w 4569687"/>
                <a:gd name="connsiteY12" fmla="*/ 1601912 h 3734730"/>
                <a:gd name="connsiteX13" fmla="*/ 4509768 w 4569687"/>
                <a:gd name="connsiteY13" fmla="*/ 1612865 h 3734730"/>
                <a:gd name="connsiteX14" fmla="*/ 4569687 w 4569687"/>
                <a:gd name="connsiteY14" fmla="*/ 1630661 h 3734730"/>
                <a:gd name="connsiteX15" fmla="*/ 4569687 w 4569687"/>
                <a:gd name="connsiteY15" fmla="*/ 3685776 h 3734730"/>
                <a:gd name="connsiteX16" fmla="*/ 4479175 w 4569687"/>
                <a:gd name="connsiteY16" fmla="*/ 3694900 h 3734730"/>
                <a:gd name="connsiteX17" fmla="*/ 4083674 w 4569687"/>
                <a:gd name="connsiteY17" fmla="*/ 3574092 h 3734730"/>
                <a:gd name="connsiteX18" fmla="*/ 4051094 w 4569687"/>
                <a:gd name="connsiteY18" fmla="*/ 3547210 h 3734730"/>
                <a:gd name="connsiteX19" fmla="*/ 4009782 w 4569687"/>
                <a:gd name="connsiteY19" fmla="*/ 3581295 h 3734730"/>
                <a:gd name="connsiteX20" fmla="*/ 3782104 w 4569687"/>
                <a:gd name="connsiteY20" fmla="*/ 3650841 h 3734730"/>
                <a:gd name="connsiteX21" fmla="*/ 3494159 w 4569687"/>
                <a:gd name="connsiteY21" fmla="*/ 3531570 h 3734730"/>
                <a:gd name="connsiteX22" fmla="*/ 3452428 w 4569687"/>
                <a:gd name="connsiteY22" fmla="*/ 3480992 h 3734730"/>
                <a:gd name="connsiteX23" fmla="*/ 3441126 w 4569687"/>
                <a:gd name="connsiteY23" fmla="*/ 3501813 h 3734730"/>
                <a:gd name="connsiteX24" fmla="*/ 3103456 w 4569687"/>
                <a:gd name="connsiteY24" fmla="*/ 3681351 h 3734730"/>
                <a:gd name="connsiteX25" fmla="*/ 2815511 w 4569687"/>
                <a:gd name="connsiteY25" fmla="*/ 3562080 h 3734730"/>
                <a:gd name="connsiteX26" fmla="*/ 2772231 w 4569687"/>
                <a:gd name="connsiteY26" fmla="*/ 3509625 h 3734730"/>
                <a:gd name="connsiteX27" fmla="*/ 2697608 w 4569687"/>
                <a:gd name="connsiteY27" fmla="*/ 3571194 h 3734730"/>
                <a:gd name="connsiteX28" fmla="*/ 2162552 w 4569687"/>
                <a:gd name="connsiteY28" fmla="*/ 3734631 h 3734730"/>
                <a:gd name="connsiteX29" fmla="*/ 1390478 w 4569687"/>
                <a:gd name="connsiteY29" fmla="*/ 3368488 h 3734730"/>
                <a:gd name="connsiteX30" fmla="*/ 1046262 w 4569687"/>
                <a:gd name="connsiteY30" fmla="*/ 3459623 h 3734730"/>
                <a:gd name="connsiteX31" fmla="*/ 647319 w 4569687"/>
                <a:gd name="connsiteY31" fmla="*/ 3134475 h 3734730"/>
                <a:gd name="connsiteX32" fmla="*/ 642925 w 4569687"/>
                <a:gd name="connsiteY32" fmla="*/ 3090891 h 3734730"/>
                <a:gd name="connsiteX33" fmla="*/ 634894 w 4569687"/>
                <a:gd name="connsiteY33" fmla="*/ 3098188 h 3734730"/>
                <a:gd name="connsiteX34" fmla="*/ 407216 w 4569687"/>
                <a:gd name="connsiteY34" fmla="*/ 3167734 h 3734730"/>
                <a:gd name="connsiteX35" fmla="*/ 0 w 4569687"/>
                <a:gd name="connsiteY35" fmla="*/ 2760518 h 3734730"/>
                <a:gd name="connsiteX36" fmla="*/ 407216 w 4569687"/>
                <a:gd name="connsiteY36" fmla="*/ 2353302 h 3734730"/>
                <a:gd name="connsiteX37" fmla="*/ 489284 w 4569687"/>
                <a:gd name="connsiteY37" fmla="*/ 2361575 h 3734730"/>
                <a:gd name="connsiteX38" fmla="*/ 508084 w 4569687"/>
                <a:gd name="connsiteY38" fmla="*/ 2367411 h 3734730"/>
                <a:gd name="connsiteX39" fmla="*/ 503849 w 4569687"/>
                <a:gd name="connsiteY39" fmla="*/ 2325400 h 3734730"/>
                <a:gd name="connsiteX40" fmla="*/ 1121688 w 4569687"/>
                <a:gd name="connsiteY40" fmla="*/ 1707561 h 3734730"/>
                <a:gd name="connsiteX41" fmla="*/ 1246204 w 4569687"/>
                <a:gd name="connsiteY41" fmla="*/ 1720113 h 3734730"/>
                <a:gd name="connsiteX42" fmla="*/ 1284356 w 4569687"/>
                <a:gd name="connsiteY42" fmla="*/ 1731957 h 3734730"/>
                <a:gd name="connsiteX43" fmla="*/ 1305976 w 4569687"/>
                <a:gd name="connsiteY43" fmla="*/ 1705754 h 3734730"/>
                <a:gd name="connsiteX44" fmla="*/ 1742854 w 4569687"/>
                <a:gd name="connsiteY44" fmla="*/ 1524793 h 3734730"/>
                <a:gd name="connsiteX45" fmla="*/ 1760288 w 4569687"/>
                <a:gd name="connsiteY45" fmla="*/ 1526551 h 3734730"/>
                <a:gd name="connsiteX46" fmla="*/ 1748032 w 4569687"/>
                <a:gd name="connsiteY46" fmla="*/ 1487068 h 3734730"/>
                <a:gd name="connsiteX47" fmla="*/ 1742854 w 4569687"/>
                <a:gd name="connsiteY47" fmla="*/ 1435701 h 3734730"/>
                <a:gd name="connsiteX48" fmla="*/ 1946367 w 4569687"/>
                <a:gd name="connsiteY48" fmla="*/ 1185999 h 3734730"/>
                <a:gd name="connsiteX49" fmla="*/ 1956892 w 4569687"/>
                <a:gd name="connsiteY49" fmla="*/ 1184938 h 3734730"/>
                <a:gd name="connsiteX50" fmla="*/ 1963928 w 4569687"/>
                <a:gd name="connsiteY50" fmla="*/ 1115143 h 3734730"/>
                <a:gd name="connsiteX51" fmla="*/ 2450363 w 4569687"/>
                <a:gd name="connsiteY51" fmla="*/ 718687 h 3734730"/>
                <a:gd name="connsiteX52" fmla="*/ 2520904 w 4569687"/>
                <a:gd name="connsiteY52" fmla="*/ 725798 h 3734730"/>
                <a:gd name="connsiteX53" fmla="*/ 2611712 w 4569687"/>
                <a:gd name="connsiteY53" fmla="*/ 0 h 3734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4569687" h="3734730">
                  <a:moveTo>
                    <a:pt x="2611712" y="0"/>
                  </a:moveTo>
                  <a:lnTo>
                    <a:pt x="2927539" y="0"/>
                  </a:lnTo>
                  <a:lnTo>
                    <a:pt x="3010471" y="662843"/>
                  </a:lnTo>
                  <a:lnTo>
                    <a:pt x="3062414" y="672782"/>
                  </a:lnTo>
                  <a:cubicBezTo>
                    <a:pt x="3191764" y="706062"/>
                    <a:pt x="3302353" y="786083"/>
                    <a:pt x="3375104" y="893768"/>
                  </a:cubicBezTo>
                  <a:lnTo>
                    <a:pt x="3401966" y="943258"/>
                  </a:lnTo>
                  <a:lnTo>
                    <a:pt x="3444529" y="938967"/>
                  </a:lnTo>
                  <a:cubicBezTo>
                    <a:pt x="3668109" y="938967"/>
                    <a:pt x="3859940" y="1074903"/>
                    <a:pt x="3941882" y="1268635"/>
                  </a:cubicBezTo>
                  <a:lnTo>
                    <a:pt x="3950232" y="1295533"/>
                  </a:lnTo>
                  <a:lnTo>
                    <a:pt x="3968452" y="1289878"/>
                  </a:lnTo>
                  <a:cubicBezTo>
                    <a:pt x="3992135" y="1285031"/>
                    <a:pt x="4016657" y="1282486"/>
                    <a:pt x="4041773" y="1282486"/>
                  </a:cubicBezTo>
                  <a:cubicBezTo>
                    <a:pt x="4217586" y="1282486"/>
                    <a:pt x="4364272" y="1407196"/>
                    <a:pt x="4398197" y="1572980"/>
                  </a:cubicBezTo>
                  <a:lnTo>
                    <a:pt x="4401113" y="1601912"/>
                  </a:lnTo>
                  <a:lnTo>
                    <a:pt x="4509768" y="1612865"/>
                  </a:lnTo>
                  <a:lnTo>
                    <a:pt x="4569687" y="1630661"/>
                  </a:lnTo>
                  <a:lnTo>
                    <a:pt x="4569687" y="3685776"/>
                  </a:lnTo>
                  <a:lnTo>
                    <a:pt x="4479175" y="3694900"/>
                  </a:lnTo>
                  <a:cubicBezTo>
                    <a:pt x="4332673" y="3694900"/>
                    <a:pt x="4196572" y="3650364"/>
                    <a:pt x="4083674" y="3574092"/>
                  </a:cubicBezTo>
                  <a:lnTo>
                    <a:pt x="4051094" y="3547210"/>
                  </a:lnTo>
                  <a:lnTo>
                    <a:pt x="4009782" y="3581295"/>
                  </a:lnTo>
                  <a:cubicBezTo>
                    <a:pt x="3944790" y="3625203"/>
                    <a:pt x="3866441" y="3650841"/>
                    <a:pt x="3782104" y="3650841"/>
                  </a:cubicBezTo>
                  <a:cubicBezTo>
                    <a:pt x="3669655" y="3650841"/>
                    <a:pt x="3567851" y="3605262"/>
                    <a:pt x="3494159" y="3531570"/>
                  </a:cubicBezTo>
                  <a:lnTo>
                    <a:pt x="3452428" y="3480992"/>
                  </a:lnTo>
                  <a:lnTo>
                    <a:pt x="3441126" y="3501813"/>
                  </a:lnTo>
                  <a:cubicBezTo>
                    <a:pt x="3367946" y="3610134"/>
                    <a:pt x="3244018" y="3681351"/>
                    <a:pt x="3103456" y="3681351"/>
                  </a:cubicBezTo>
                  <a:cubicBezTo>
                    <a:pt x="2991007" y="3681351"/>
                    <a:pt x="2889203" y="3635772"/>
                    <a:pt x="2815511" y="3562080"/>
                  </a:cubicBezTo>
                  <a:lnTo>
                    <a:pt x="2772231" y="3509625"/>
                  </a:lnTo>
                  <a:lnTo>
                    <a:pt x="2697608" y="3571194"/>
                  </a:lnTo>
                  <a:cubicBezTo>
                    <a:pt x="2544873" y="3674380"/>
                    <a:pt x="2382991" y="3737583"/>
                    <a:pt x="2162552" y="3734631"/>
                  </a:cubicBezTo>
                  <a:cubicBezTo>
                    <a:pt x="1740716" y="3728982"/>
                    <a:pt x="1534323" y="3547967"/>
                    <a:pt x="1390478" y="3368488"/>
                  </a:cubicBezTo>
                  <a:cubicBezTo>
                    <a:pt x="1316786" y="3442180"/>
                    <a:pt x="1170122" y="3498625"/>
                    <a:pt x="1046262" y="3459623"/>
                  </a:cubicBezTo>
                  <a:cubicBezTo>
                    <a:pt x="922402" y="3420621"/>
                    <a:pt x="685290" y="3320037"/>
                    <a:pt x="647319" y="3134475"/>
                  </a:cubicBezTo>
                  <a:lnTo>
                    <a:pt x="642925" y="3090891"/>
                  </a:lnTo>
                  <a:lnTo>
                    <a:pt x="634894" y="3098188"/>
                  </a:lnTo>
                  <a:cubicBezTo>
                    <a:pt x="569902" y="3142096"/>
                    <a:pt x="491553" y="3167734"/>
                    <a:pt x="407216" y="3167734"/>
                  </a:cubicBezTo>
                  <a:cubicBezTo>
                    <a:pt x="182317" y="3167734"/>
                    <a:pt x="0" y="2985417"/>
                    <a:pt x="0" y="2760518"/>
                  </a:cubicBezTo>
                  <a:cubicBezTo>
                    <a:pt x="0" y="2535619"/>
                    <a:pt x="182317" y="2353302"/>
                    <a:pt x="407216" y="2353302"/>
                  </a:cubicBezTo>
                  <a:cubicBezTo>
                    <a:pt x="435328" y="2353302"/>
                    <a:pt x="462775" y="2356151"/>
                    <a:pt x="489284" y="2361575"/>
                  </a:cubicBezTo>
                  <a:lnTo>
                    <a:pt x="508084" y="2367411"/>
                  </a:lnTo>
                  <a:lnTo>
                    <a:pt x="503849" y="2325400"/>
                  </a:lnTo>
                  <a:cubicBezTo>
                    <a:pt x="503849" y="1984177"/>
                    <a:pt x="780465" y="1707561"/>
                    <a:pt x="1121688" y="1707561"/>
                  </a:cubicBezTo>
                  <a:cubicBezTo>
                    <a:pt x="1164341" y="1707561"/>
                    <a:pt x="1205984" y="1711883"/>
                    <a:pt x="1246204" y="1720113"/>
                  </a:cubicBezTo>
                  <a:lnTo>
                    <a:pt x="1284356" y="1731957"/>
                  </a:lnTo>
                  <a:lnTo>
                    <a:pt x="1305976" y="1705754"/>
                  </a:lnTo>
                  <a:cubicBezTo>
                    <a:pt x="1417783" y="1593947"/>
                    <a:pt x="1572242" y="1524793"/>
                    <a:pt x="1742854" y="1524793"/>
                  </a:cubicBezTo>
                  <a:lnTo>
                    <a:pt x="1760288" y="1526551"/>
                  </a:lnTo>
                  <a:lnTo>
                    <a:pt x="1748032" y="1487068"/>
                  </a:lnTo>
                  <a:cubicBezTo>
                    <a:pt x="1744637" y="1470476"/>
                    <a:pt x="1742854" y="1453297"/>
                    <a:pt x="1742854" y="1435701"/>
                  </a:cubicBezTo>
                  <a:cubicBezTo>
                    <a:pt x="1742854" y="1312531"/>
                    <a:pt x="1830222" y="1209766"/>
                    <a:pt x="1946367" y="1185999"/>
                  </a:cubicBezTo>
                  <a:lnTo>
                    <a:pt x="1956892" y="1184938"/>
                  </a:lnTo>
                  <a:lnTo>
                    <a:pt x="1963928" y="1115143"/>
                  </a:lnTo>
                  <a:cubicBezTo>
                    <a:pt x="2010227" y="888886"/>
                    <a:pt x="2210419" y="718687"/>
                    <a:pt x="2450363" y="718687"/>
                  </a:cubicBezTo>
                  <a:lnTo>
                    <a:pt x="2520904" y="725798"/>
                  </a:lnTo>
                  <a:lnTo>
                    <a:pt x="261171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8" name="그룹 7">
              <a:extLst>
                <a:ext uri="{FF2B5EF4-FFF2-40B4-BE49-F238E27FC236}">
                  <a16:creationId xmlns:a16="http://schemas.microsoft.com/office/drawing/2014/main" xmlns="" id="{D0429EA9-A20D-4800-80F6-48970138B795}"/>
                </a:ext>
              </a:extLst>
            </p:cNvPr>
            <p:cNvGrpSpPr/>
            <p:nvPr userDrawn="1"/>
          </p:nvGrpSpPr>
          <p:grpSpPr>
            <a:xfrm>
              <a:off x="6992136" y="387072"/>
              <a:ext cx="704897" cy="1355021"/>
              <a:chOff x="5304862" y="-789923"/>
              <a:chExt cx="645890" cy="1241591"/>
            </a:xfrm>
          </p:grpSpPr>
          <p:grpSp>
            <p:nvGrpSpPr>
              <p:cNvPr id="9" name="그룹 8">
                <a:extLst>
                  <a:ext uri="{FF2B5EF4-FFF2-40B4-BE49-F238E27FC236}">
                    <a16:creationId xmlns:a16="http://schemas.microsoft.com/office/drawing/2014/main" xmlns="" id="{4817FF4C-CE41-4E26-9FB9-CB745F3234F3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16" name="이등변 삼각형 49">
                  <a:extLst>
                    <a:ext uri="{FF2B5EF4-FFF2-40B4-BE49-F238E27FC236}">
                      <a16:creationId xmlns:a16="http://schemas.microsoft.com/office/drawing/2014/main" xmlns="" id="{688B8353-32F5-4D6E-81D9-D597B60FA9D3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17" name="자유형: 도형 16">
                  <a:extLst>
                    <a:ext uri="{FF2B5EF4-FFF2-40B4-BE49-F238E27FC236}">
                      <a16:creationId xmlns:a16="http://schemas.microsoft.com/office/drawing/2014/main" xmlns="" id="{155478D4-44EA-48AE-860F-E368AD673D03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" name="자유형: 도형 17">
                  <a:extLst>
                    <a:ext uri="{FF2B5EF4-FFF2-40B4-BE49-F238E27FC236}">
                      <a16:creationId xmlns:a16="http://schemas.microsoft.com/office/drawing/2014/main" xmlns="" id="{1861CCC0-CB32-42D2-947D-1907817DDDAE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" name="타원 11">
                <a:extLst>
                  <a:ext uri="{FF2B5EF4-FFF2-40B4-BE49-F238E27FC236}">
                    <a16:creationId xmlns:a16="http://schemas.microsoft.com/office/drawing/2014/main" xmlns="" id="{E3ED5D5D-DC92-4BF6-B431-CE8E43382FD0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직사각형 12">
                <a:extLst>
                  <a:ext uri="{FF2B5EF4-FFF2-40B4-BE49-F238E27FC236}">
                    <a16:creationId xmlns:a16="http://schemas.microsoft.com/office/drawing/2014/main" xmlns="" id="{57F372C6-9816-462E-83F5-DFD56E8AF164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자유형: 도형 13">
                <a:extLst>
                  <a:ext uri="{FF2B5EF4-FFF2-40B4-BE49-F238E27FC236}">
                    <a16:creationId xmlns:a16="http://schemas.microsoft.com/office/drawing/2014/main" xmlns="" id="{F07321F0-763D-431A-87E5-1BD5F333CAE1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자유형: 도형 14">
                <a:extLst>
                  <a:ext uri="{FF2B5EF4-FFF2-40B4-BE49-F238E27FC236}">
                    <a16:creationId xmlns:a16="http://schemas.microsoft.com/office/drawing/2014/main" xmlns="" id="{D39A1E25-A8B6-4EE4-8AC8-D262A0C0D580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2987824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411510"/>
            <a:ext cx="2303282" cy="136815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1779662"/>
            <a:ext cx="2303282" cy="50405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27" name="그룹 26">
            <a:extLst>
              <a:ext uri="{FF2B5EF4-FFF2-40B4-BE49-F238E27FC236}">
                <a16:creationId xmlns:a16="http://schemas.microsoft.com/office/drawing/2014/main" xmlns="" id="{C5AC382A-C3B5-4BE0-B805-8F9094AFD7DC}"/>
              </a:ext>
            </a:extLst>
          </p:cNvPr>
          <p:cNvGrpSpPr/>
          <p:nvPr userDrawn="1"/>
        </p:nvGrpSpPr>
        <p:grpSpPr>
          <a:xfrm>
            <a:off x="0" y="2571749"/>
            <a:ext cx="2984923" cy="2571751"/>
            <a:chOff x="0" y="2571749"/>
            <a:chExt cx="2984923" cy="2571751"/>
          </a:xfrm>
        </p:grpSpPr>
        <p:grpSp>
          <p:nvGrpSpPr>
            <p:cNvPr id="6" name="Group 5"/>
            <p:cNvGrpSpPr/>
            <p:nvPr userDrawn="1"/>
          </p:nvGrpSpPr>
          <p:grpSpPr>
            <a:xfrm>
              <a:off x="0" y="4032469"/>
              <a:ext cx="2984923" cy="1111031"/>
              <a:chOff x="0" y="4032469"/>
              <a:chExt cx="2984923" cy="1111031"/>
            </a:xfrm>
          </p:grpSpPr>
          <p:sp>
            <p:nvSpPr>
              <p:cNvPr id="2" name="Rectangle 1"/>
              <p:cNvSpPr/>
              <p:nvPr userDrawn="1"/>
            </p:nvSpPr>
            <p:spPr>
              <a:xfrm>
                <a:off x="2527176" y="4443958"/>
                <a:ext cx="457200" cy="69954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" name="Oval 2"/>
              <p:cNvSpPr/>
              <p:nvPr userDrawn="1"/>
            </p:nvSpPr>
            <p:spPr>
              <a:xfrm>
                <a:off x="2128455" y="4032469"/>
                <a:ext cx="856468" cy="85646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Rectangle 7"/>
              <p:cNvSpPr/>
              <p:nvPr userDrawn="1"/>
            </p:nvSpPr>
            <p:spPr>
              <a:xfrm>
                <a:off x="0" y="4363963"/>
                <a:ext cx="449249" cy="77953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Oval 8"/>
              <p:cNvSpPr/>
              <p:nvPr userDrawn="1"/>
            </p:nvSpPr>
            <p:spPr>
              <a:xfrm>
                <a:off x="0" y="4117025"/>
                <a:ext cx="457200" cy="4572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6" name="자유형: 도형 25">
              <a:extLst>
                <a:ext uri="{FF2B5EF4-FFF2-40B4-BE49-F238E27FC236}">
                  <a16:creationId xmlns:a16="http://schemas.microsoft.com/office/drawing/2014/main" xmlns="" id="{A909D931-338B-4F68-B73A-DDF2CA17DD12}"/>
                </a:ext>
              </a:extLst>
            </p:cNvPr>
            <p:cNvSpPr/>
            <p:nvPr userDrawn="1"/>
          </p:nvSpPr>
          <p:spPr>
            <a:xfrm>
              <a:off x="0" y="3170955"/>
              <a:ext cx="2544134" cy="1972545"/>
            </a:xfrm>
            <a:custGeom>
              <a:avLst/>
              <a:gdLst>
                <a:gd name="connsiteX0" fmla="*/ 1395974 w 2544134"/>
                <a:gd name="connsiteY0" fmla="*/ 0 h 1972545"/>
                <a:gd name="connsiteX1" fmla="*/ 1581175 w 2544134"/>
                <a:gd name="connsiteY1" fmla="*/ 0 h 1972545"/>
                <a:gd name="connsiteX2" fmla="*/ 1629807 w 2544134"/>
                <a:gd name="connsiteY2" fmla="*/ 388693 h 1972545"/>
                <a:gd name="connsiteX3" fmla="*/ 1660266 w 2544134"/>
                <a:gd name="connsiteY3" fmla="*/ 394521 h 1972545"/>
                <a:gd name="connsiteX4" fmla="*/ 1843628 w 2544134"/>
                <a:gd name="connsiteY4" fmla="*/ 524107 h 1972545"/>
                <a:gd name="connsiteX5" fmla="*/ 1859380 w 2544134"/>
                <a:gd name="connsiteY5" fmla="*/ 553128 h 1972545"/>
                <a:gd name="connsiteX6" fmla="*/ 1884339 w 2544134"/>
                <a:gd name="connsiteY6" fmla="*/ 550612 h 1972545"/>
                <a:gd name="connsiteX7" fmla="*/ 2175988 w 2544134"/>
                <a:gd name="connsiteY7" fmla="*/ 743930 h 1972545"/>
                <a:gd name="connsiteX8" fmla="*/ 2180885 w 2544134"/>
                <a:gd name="connsiteY8" fmla="*/ 759703 h 1972545"/>
                <a:gd name="connsiteX9" fmla="*/ 2191569 w 2544134"/>
                <a:gd name="connsiteY9" fmla="*/ 756387 h 1972545"/>
                <a:gd name="connsiteX10" fmla="*/ 2234564 w 2544134"/>
                <a:gd name="connsiteY10" fmla="*/ 752052 h 1972545"/>
                <a:gd name="connsiteX11" fmla="*/ 2443572 w 2544134"/>
                <a:gd name="connsiteY11" fmla="*/ 922399 h 1972545"/>
                <a:gd name="connsiteX12" fmla="*/ 2445282 w 2544134"/>
                <a:gd name="connsiteY12" fmla="*/ 939364 h 1972545"/>
                <a:gd name="connsiteX13" fmla="*/ 2508998 w 2544134"/>
                <a:gd name="connsiteY13" fmla="*/ 945787 h 1972545"/>
                <a:gd name="connsiteX14" fmla="*/ 2544134 w 2544134"/>
                <a:gd name="connsiteY14" fmla="*/ 956223 h 1972545"/>
                <a:gd name="connsiteX15" fmla="*/ 2544134 w 2544134"/>
                <a:gd name="connsiteY15" fmla="*/ 1972545 h 1972545"/>
                <a:gd name="connsiteX16" fmla="*/ 354884 w 2544134"/>
                <a:gd name="connsiteY16" fmla="*/ 1972545 h 1972545"/>
                <a:gd name="connsiteX17" fmla="*/ 342134 w 2544134"/>
                <a:gd name="connsiteY17" fmla="*/ 1965625 h 1972545"/>
                <a:gd name="connsiteX18" fmla="*/ 244050 w 2544134"/>
                <a:gd name="connsiteY18" fmla="*/ 1838062 h 1972545"/>
                <a:gd name="connsiteX19" fmla="*/ 241474 w 2544134"/>
                <a:gd name="connsiteY19" fmla="*/ 1812505 h 1972545"/>
                <a:gd name="connsiteX20" fmla="*/ 236764 w 2544134"/>
                <a:gd name="connsiteY20" fmla="*/ 1816784 h 1972545"/>
                <a:gd name="connsiteX21" fmla="*/ 103253 w 2544134"/>
                <a:gd name="connsiteY21" fmla="*/ 1857566 h 1972545"/>
                <a:gd name="connsiteX22" fmla="*/ 10304 w 2544134"/>
                <a:gd name="connsiteY22" fmla="*/ 1838801 h 1972545"/>
                <a:gd name="connsiteX23" fmla="*/ 0 w 2544134"/>
                <a:gd name="connsiteY23" fmla="*/ 1833208 h 1972545"/>
                <a:gd name="connsiteX24" fmla="*/ 0 w 2544134"/>
                <a:gd name="connsiteY24" fmla="*/ 1404340 h 1972545"/>
                <a:gd name="connsiteX25" fmla="*/ 10304 w 2544134"/>
                <a:gd name="connsiteY25" fmla="*/ 1398747 h 1972545"/>
                <a:gd name="connsiteX26" fmla="*/ 103253 w 2544134"/>
                <a:gd name="connsiteY26" fmla="*/ 1379981 h 1972545"/>
                <a:gd name="connsiteX27" fmla="*/ 151378 w 2544134"/>
                <a:gd name="connsiteY27" fmla="*/ 1384832 h 1972545"/>
                <a:gd name="connsiteX28" fmla="*/ 162402 w 2544134"/>
                <a:gd name="connsiteY28" fmla="*/ 1388255 h 1972545"/>
                <a:gd name="connsiteX29" fmla="*/ 159919 w 2544134"/>
                <a:gd name="connsiteY29" fmla="*/ 1363619 h 1972545"/>
                <a:gd name="connsiteX30" fmla="*/ 522221 w 2544134"/>
                <a:gd name="connsiteY30" fmla="*/ 1001317 h 1972545"/>
                <a:gd name="connsiteX31" fmla="*/ 595237 w 2544134"/>
                <a:gd name="connsiteY31" fmla="*/ 1008678 h 1972545"/>
                <a:gd name="connsiteX32" fmla="*/ 617610 w 2544134"/>
                <a:gd name="connsiteY32" fmla="*/ 1015623 h 1972545"/>
                <a:gd name="connsiteX33" fmla="*/ 630288 w 2544134"/>
                <a:gd name="connsiteY33" fmla="*/ 1000258 h 1972545"/>
                <a:gd name="connsiteX34" fmla="*/ 886474 w 2544134"/>
                <a:gd name="connsiteY34" fmla="*/ 894142 h 1972545"/>
                <a:gd name="connsiteX35" fmla="*/ 896697 w 2544134"/>
                <a:gd name="connsiteY35" fmla="*/ 895173 h 1972545"/>
                <a:gd name="connsiteX36" fmla="*/ 889510 w 2544134"/>
                <a:gd name="connsiteY36" fmla="*/ 872020 h 1972545"/>
                <a:gd name="connsiteX37" fmla="*/ 886474 w 2544134"/>
                <a:gd name="connsiteY37" fmla="*/ 841898 h 1972545"/>
                <a:gd name="connsiteX38" fmla="*/ 1005814 w 2544134"/>
                <a:gd name="connsiteY38" fmla="*/ 695472 h 1972545"/>
                <a:gd name="connsiteX39" fmla="*/ 1011986 w 2544134"/>
                <a:gd name="connsiteY39" fmla="*/ 694850 h 1972545"/>
                <a:gd name="connsiteX40" fmla="*/ 1016112 w 2544134"/>
                <a:gd name="connsiteY40" fmla="*/ 653922 h 1972545"/>
                <a:gd name="connsiteX41" fmla="*/ 1301359 w 2544134"/>
                <a:gd name="connsiteY41" fmla="*/ 421440 h 1972545"/>
                <a:gd name="connsiteX42" fmla="*/ 1342724 w 2544134"/>
                <a:gd name="connsiteY42" fmla="*/ 425610 h 1972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2544134" h="1972545">
                  <a:moveTo>
                    <a:pt x="1395974" y="0"/>
                  </a:moveTo>
                  <a:lnTo>
                    <a:pt x="1581175" y="0"/>
                  </a:lnTo>
                  <a:lnTo>
                    <a:pt x="1629807" y="388693"/>
                  </a:lnTo>
                  <a:lnTo>
                    <a:pt x="1660266" y="394521"/>
                  </a:lnTo>
                  <a:cubicBezTo>
                    <a:pt x="1736117" y="414036"/>
                    <a:pt x="1800967" y="460961"/>
                    <a:pt x="1843628" y="524107"/>
                  </a:cubicBezTo>
                  <a:lnTo>
                    <a:pt x="1859380" y="553128"/>
                  </a:lnTo>
                  <a:lnTo>
                    <a:pt x="1884339" y="550612"/>
                  </a:lnTo>
                  <a:cubicBezTo>
                    <a:pt x="2015447" y="550612"/>
                    <a:pt x="2127937" y="630325"/>
                    <a:pt x="2175988" y="743930"/>
                  </a:cubicBezTo>
                  <a:lnTo>
                    <a:pt x="2180885" y="759703"/>
                  </a:lnTo>
                  <a:lnTo>
                    <a:pt x="2191569" y="756387"/>
                  </a:lnTo>
                  <a:cubicBezTo>
                    <a:pt x="2205457" y="753545"/>
                    <a:pt x="2219836" y="752052"/>
                    <a:pt x="2234564" y="752052"/>
                  </a:cubicBezTo>
                  <a:cubicBezTo>
                    <a:pt x="2337661" y="752052"/>
                    <a:pt x="2423678" y="825183"/>
                    <a:pt x="2443572" y="922399"/>
                  </a:cubicBezTo>
                  <a:lnTo>
                    <a:pt x="2445282" y="939364"/>
                  </a:lnTo>
                  <a:lnTo>
                    <a:pt x="2508998" y="945787"/>
                  </a:lnTo>
                  <a:lnTo>
                    <a:pt x="2544134" y="956223"/>
                  </a:lnTo>
                  <a:lnTo>
                    <a:pt x="2544134" y="1972545"/>
                  </a:lnTo>
                  <a:lnTo>
                    <a:pt x="354884" y="1972545"/>
                  </a:lnTo>
                  <a:lnTo>
                    <a:pt x="342134" y="1965625"/>
                  </a:lnTo>
                  <a:cubicBezTo>
                    <a:pt x="295511" y="1934418"/>
                    <a:pt x="255183" y="1892469"/>
                    <a:pt x="244050" y="1838062"/>
                  </a:cubicBezTo>
                  <a:lnTo>
                    <a:pt x="241474" y="1812505"/>
                  </a:lnTo>
                  <a:lnTo>
                    <a:pt x="236764" y="1816784"/>
                  </a:lnTo>
                  <a:cubicBezTo>
                    <a:pt x="198653" y="1842531"/>
                    <a:pt x="152709" y="1857566"/>
                    <a:pt x="103253" y="1857566"/>
                  </a:cubicBezTo>
                  <a:cubicBezTo>
                    <a:pt x="70283" y="1857566"/>
                    <a:pt x="38873" y="1850884"/>
                    <a:pt x="10304" y="1838801"/>
                  </a:cubicBezTo>
                  <a:lnTo>
                    <a:pt x="0" y="1833208"/>
                  </a:lnTo>
                  <a:lnTo>
                    <a:pt x="0" y="1404340"/>
                  </a:lnTo>
                  <a:lnTo>
                    <a:pt x="10304" y="1398747"/>
                  </a:lnTo>
                  <a:cubicBezTo>
                    <a:pt x="38873" y="1386663"/>
                    <a:pt x="70283" y="1379981"/>
                    <a:pt x="103253" y="1379981"/>
                  </a:cubicBezTo>
                  <a:cubicBezTo>
                    <a:pt x="119738" y="1379981"/>
                    <a:pt x="135833" y="1381652"/>
                    <a:pt x="151378" y="1384832"/>
                  </a:cubicBezTo>
                  <a:lnTo>
                    <a:pt x="162402" y="1388255"/>
                  </a:lnTo>
                  <a:lnTo>
                    <a:pt x="159919" y="1363619"/>
                  </a:lnTo>
                  <a:cubicBezTo>
                    <a:pt x="159919" y="1163525"/>
                    <a:pt x="322127" y="1001317"/>
                    <a:pt x="522221" y="1001317"/>
                  </a:cubicBezTo>
                  <a:cubicBezTo>
                    <a:pt x="547233" y="1001317"/>
                    <a:pt x="571652" y="1003852"/>
                    <a:pt x="595237" y="1008678"/>
                  </a:cubicBezTo>
                  <a:lnTo>
                    <a:pt x="617610" y="1015623"/>
                  </a:lnTo>
                  <a:lnTo>
                    <a:pt x="630288" y="1000258"/>
                  </a:lnTo>
                  <a:cubicBezTo>
                    <a:pt x="695852" y="934694"/>
                    <a:pt x="786427" y="894142"/>
                    <a:pt x="886474" y="894142"/>
                  </a:cubicBezTo>
                  <a:lnTo>
                    <a:pt x="896697" y="895173"/>
                  </a:lnTo>
                  <a:lnTo>
                    <a:pt x="889510" y="872020"/>
                  </a:lnTo>
                  <a:cubicBezTo>
                    <a:pt x="887519" y="862290"/>
                    <a:pt x="886474" y="852216"/>
                    <a:pt x="886474" y="841898"/>
                  </a:cubicBezTo>
                  <a:cubicBezTo>
                    <a:pt x="886474" y="769671"/>
                    <a:pt x="937707" y="709409"/>
                    <a:pt x="1005814" y="695472"/>
                  </a:cubicBezTo>
                  <a:lnTo>
                    <a:pt x="1011986" y="694850"/>
                  </a:lnTo>
                  <a:lnTo>
                    <a:pt x="1016112" y="653922"/>
                  </a:lnTo>
                  <a:cubicBezTo>
                    <a:pt x="1043262" y="521245"/>
                    <a:pt x="1160655" y="421440"/>
                    <a:pt x="1301359" y="421440"/>
                  </a:cubicBezTo>
                  <a:lnTo>
                    <a:pt x="1342724" y="4256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xmlns="" id="{835AEBDB-6E77-465B-802B-2411CB9307EC}"/>
                </a:ext>
              </a:extLst>
            </p:cNvPr>
            <p:cNvGrpSpPr/>
            <p:nvPr userDrawn="1"/>
          </p:nvGrpSpPr>
          <p:grpSpPr>
            <a:xfrm>
              <a:off x="1278074" y="2571749"/>
              <a:ext cx="413353" cy="794587"/>
              <a:chOff x="5304862" y="-789923"/>
              <a:chExt cx="645890" cy="1241591"/>
            </a:xfrm>
          </p:grpSpPr>
          <p:grpSp>
            <p:nvGrpSpPr>
              <p:cNvPr id="16" name="그룹 15">
                <a:extLst>
                  <a:ext uri="{FF2B5EF4-FFF2-40B4-BE49-F238E27FC236}">
                    <a16:creationId xmlns:a16="http://schemas.microsoft.com/office/drawing/2014/main" xmlns="" id="{5E76A47E-F7A7-4DA1-9B8C-D7B1A60D5D71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21" name="이등변 삼각형 49">
                  <a:extLst>
                    <a:ext uri="{FF2B5EF4-FFF2-40B4-BE49-F238E27FC236}">
                      <a16:creationId xmlns:a16="http://schemas.microsoft.com/office/drawing/2014/main" xmlns="" id="{67190486-51A1-4AB6-8B4F-B570F9832336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22" name="자유형: 도형 21">
                  <a:extLst>
                    <a:ext uri="{FF2B5EF4-FFF2-40B4-BE49-F238E27FC236}">
                      <a16:creationId xmlns:a16="http://schemas.microsoft.com/office/drawing/2014/main" xmlns="" id="{56F15390-B3DB-4D76-834D-291CE0D12AD3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3" name="자유형: 도형 22">
                  <a:extLst>
                    <a:ext uri="{FF2B5EF4-FFF2-40B4-BE49-F238E27FC236}">
                      <a16:creationId xmlns:a16="http://schemas.microsoft.com/office/drawing/2014/main" xmlns="" id="{3BA87288-70D8-4753-8DAA-8CA1C332EF6C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7" name="타원 16">
                <a:extLst>
                  <a:ext uri="{FF2B5EF4-FFF2-40B4-BE49-F238E27FC236}">
                    <a16:creationId xmlns:a16="http://schemas.microsoft.com/office/drawing/2014/main" xmlns="" id="{AD475AD4-CA04-4B61-9BB4-408BA6A11E05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직사각형 17">
                <a:extLst>
                  <a:ext uri="{FF2B5EF4-FFF2-40B4-BE49-F238E27FC236}">
                    <a16:creationId xmlns:a16="http://schemas.microsoft.com/office/drawing/2014/main" xmlns="" id="{1B106404-A3F8-4193-8435-FA430BEB5473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자유형: 도형 18">
                <a:extLst>
                  <a:ext uri="{FF2B5EF4-FFF2-40B4-BE49-F238E27FC236}">
                    <a16:creationId xmlns:a16="http://schemas.microsoft.com/office/drawing/2014/main" xmlns="" id="{9408417A-6F35-4CB8-93DD-4FB5074FE702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자유형: 도형 19">
                <a:extLst>
                  <a:ext uri="{FF2B5EF4-FFF2-40B4-BE49-F238E27FC236}">
                    <a16:creationId xmlns:a16="http://schemas.microsoft.com/office/drawing/2014/main" xmlns="" id="{3058858D-8ACE-40F2-B778-D2BFBF4553F3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2" name="Frame 11"/>
          <p:cNvSpPr/>
          <p:nvPr userDrawn="1"/>
        </p:nvSpPr>
        <p:spPr>
          <a:xfrm>
            <a:off x="251520" y="339502"/>
            <a:ext cx="8640960" cy="4464496"/>
          </a:xfrm>
          <a:prstGeom prst="frame">
            <a:avLst>
              <a:gd name="adj1" fmla="val 1236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375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llo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3476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xmlns="" id="{523EB7A4-0598-4887-ACB7-E8220F8DDFED}"/>
              </a:ext>
            </a:extLst>
          </p:cNvPr>
          <p:cNvGrpSpPr/>
          <p:nvPr userDrawn="1"/>
        </p:nvGrpSpPr>
        <p:grpSpPr>
          <a:xfrm>
            <a:off x="1902711" y="232356"/>
            <a:ext cx="5620059" cy="4638441"/>
            <a:chOff x="1902711" y="497586"/>
            <a:chExt cx="5620059" cy="4638441"/>
          </a:xfrm>
        </p:grpSpPr>
        <p:grpSp>
          <p:nvGrpSpPr>
            <p:cNvPr id="53" name="그룹 52">
              <a:extLst>
                <a:ext uri="{FF2B5EF4-FFF2-40B4-BE49-F238E27FC236}">
                  <a16:creationId xmlns:a16="http://schemas.microsoft.com/office/drawing/2014/main" xmlns="" id="{C4167999-582F-4DE1-8524-427663DA86EB}"/>
                </a:ext>
              </a:extLst>
            </p:cNvPr>
            <p:cNvGrpSpPr/>
            <p:nvPr userDrawn="1"/>
          </p:nvGrpSpPr>
          <p:grpSpPr>
            <a:xfrm>
              <a:off x="1902711" y="1537517"/>
              <a:ext cx="5620059" cy="3598510"/>
              <a:chOff x="2401342" y="248706"/>
              <a:chExt cx="5620059" cy="3598510"/>
            </a:xfrm>
            <a:solidFill>
              <a:schemeClr val="bg1"/>
            </a:solidFill>
          </p:grpSpPr>
          <p:sp>
            <p:nvSpPr>
              <p:cNvPr id="54" name="Oval 11">
                <a:extLst>
                  <a:ext uri="{FF2B5EF4-FFF2-40B4-BE49-F238E27FC236}">
                    <a16:creationId xmlns:a16="http://schemas.microsoft.com/office/drawing/2014/main" xmlns="" id="{36E509A3-52CE-4453-9564-E704D9C6F3F0}"/>
                  </a:ext>
                </a:extLst>
              </p:cNvPr>
              <p:cNvSpPr/>
              <p:nvPr userDrawn="1"/>
            </p:nvSpPr>
            <p:spPr>
              <a:xfrm>
                <a:off x="4283968" y="941198"/>
                <a:ext cx="956850" cy="95685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5" name="Oval 11">
                <a:extLst>
                  <a:ext uri="{FF2B5EF4-FFF2-40B4-BE49-F238E27FC236}">
                    <a16:creationId xmlns:a16="http://schemas.microsoft.com/office/drawing/2014/main" xmlns="" id="{D8641ACF-24EC-4119-AF47-45C5E6B69718}"/>
                  </a:ext>
                </a:extLst>
              </p:cNvPr>
              <p:cNvSpPr/>
              <p:nvPr userDrawn="1"/>
            </p:nvSpPr>
            <p:spPr>
              <a:xfrm>
                <a:off x="4080672" y="1386488"/>
                <a:ext cx="491180" cy="4911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6" name="Oval 11">
                <a:extLst>
                  <a:ext uri="{FF2B5EF4-FFF2-40B4-BE49-F238E27FC236}">
                    <a16:creationId xmlns:a16="http://schemas.microsoft.com/office/drawing/2014/main" xmlns="" id="{3873CDEC-688A-4EE6-8974-D80E43FF9273}"/>
                  </a:ext>
                </a:extLst>
              </p:cNvPr>
              <p:cNvSpPr/>
              <p:nvPr userDrawn="1"/>
            </p:nvSpPr>
            <p:spPr>
              <a:xfrm>
                <a:off x="3485352" y="1717923"/>
                <a:ext cx="1190640" cy="119064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7" name="Oval 11">
                <a:extLst>
                  <a:ext uri="{FF2B5EF4-FFF2-40B4-BE49-F238E27FC236}">
                    <a16:creationId xmlns:a16="http://schemas.microsoft.com/office/drawing/2014/main" xmlns="" id="{B93DE707-F71B-42F6-A0EB-DFC85BA873B2}"/>
                  </a:ext>
                </a:extLst>
              </p:cNvPr>
              <p:cNvSpPr/>
              <p:nvPr userDrawn="1"/>
            </p:nvSpPr>
            <p:spPr>
              <a:xfrm>
                <a:off x="2886827" y="1894030"/>
                <a:ext cx="1190640" cy="119064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" name="Oval 11">
                <a:extLst>
                  <a:ext uri="{FF2B5EF4-FFF2-40B4-BE49-F238E27FC236}">
                    <a16:creationId xmlns:a16="http://schemas.microsoft.com/office/drawing/2014/main" xmlns="" id="{3A7AC84B-9DE8-4557-8141-47C15EEBD952}"/>
                  </a:ext>
                </a:extLst>
              </p:cNvPr>
              <p:cNvSpPr/>
              <p:nvPr userDrawn="1"/>
            </p:nvSpPr>
            <p:spPr>
              <a:xfrm>
                <a:off x="2401342" y="2516235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9" name="Oval 11">
                <a:extLst>
                  <a:ext uri="{FF2B5EF4-FFF2-40B4-BE49-F238E27FC236}">
                    <a16:creationId xmlns:a16="http://schemas.microsoft.com/office/drawing/2014/main" xmlns="" id="{F200C86F-3147-4417-909C-8AA712602B15}"/>
                  </a:ext>
                </a:extLst>
              </p:cNvPr>
              <p:cNvSpPr/>
              <p:nvPr userDrawn="1"/>
            </p:nvSpPr>
            <p:spPr>
              <a:xfrm>
                <a:off x="3017096" y="2797485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0" name="Oval 11">
                <a:extLst>
                  <a:ext uri="{FF2B5EF4-FFF2-40B4-BE49-F238E27FC236}">
                    <a16:creationId xmlns:a16="http://schemas.microsoft.com/office/drawing/2014/main" xmlns="" id="{C19D843C-2344-43CD-A232-FDCAF8F43CA5}"/>
                  </a:ext>
                </a:extLst>
              </p:cNvPr>
              <p:cNvSpPr/>
              <p:nvPr userDrawn="1"/>
            </p:nvSpPr>
            <p:spPr>
              <a:xfrm>
                <a:off x="3562974" y="2003019"/>
                <a:ext cx="1844197" cy="184419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1" name="Oval 11">
                <a:extLst>
                  <a:ext uri="{FF2B5EF4-FFF2-40B4-BE49-F238E27FC236}">
                    <a16:creationId xmlns:a16="http://schemas.microsoft.com/office/drawing/2014/main" xmlns="" id="{1D594D95-F75F-4683-A364-E7EFD943F93B}"/>
                  </a:ext>
                </a:extLst>
              </p:cNvPr>
              <p:cNvSpPr/>
              <p:nvPr userDrawn="1"/>
            </p:nvSpPr>
            <p:spPr>
              <a:xfrm>
                <a:off x="4999309" y="3011131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2" name="Oval 11">
                <a:extLst>
                  <a:ext uri="{FF2B5EF4-FFF2-40B4-BE49-F238E27FC236}">
                    <a16:creationId xmlns:a16="http://schemas.microsoft.com/office/drawing/2014/main" xmlns="" id="{95DD39E7-93D6-494C-A36E-247288990A90}"/>
                  </a:ext>
                </a:extLst>
              </p:cNvPr>
              <p:cNvSpPr/>
              <p:nvPr userDrawn="1"/>
            </p:nvSpPr>
            <p:spPr>
              <a:xfrm>
                <a:off x="5653222" y="2981733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3" name="Oval 11">
                <a:extLst>
                  <a:ext uri="{FF2B5EF4-FFF2-40B4-BE49-F238E27FC236}">
                    <a16:creationId xmlns:a16="http://schemas.microsoft.com/office/drawing/2014/main" xmlns="" id="{0724B3EB-D2BA-46AD-9B24-8F61182FFCCE}"/>
                  </a:ext>
                </a:extLst>
              </p:cNvPr>
              <p:cNvSpPr/>
              <p:nvPr userDrawn="1"/>
            </p:nvSpPr>
            <p:spPr>
              <a:xfrm>
                <a:off x="6035666" y="2445747"/>
                <a:ext cx="1363186" cy="136318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4" name="Oval 11">
                <a:extLst>
                  <a:ext uri="{FF2B5EF4-FFF2-40B4-BE49-F238E27FC236}">
                    <a16:creationId xmlns:a16="http://schemas.microsoft.com/office/drawing/2014/main" xmlns="" id="{BDBBA2C7-3C34-4968-B283-7486C3E66CD2}"/>
                  </a:ext>
                </a:extLst>
              </p:cNvPr>
              <p:cNvSpPr/>
              <p:nvPr userDrawn="1"/>
            </p:nvSpPr>
            <p:spPr>
              <a:xfrm>
                <a:off x="7037784" y="2729409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5" name="Oval 11">
                <a:extLst>
                  <a:ext uri="{FF2B5EF4-FFF2-40B4-BE49-F238E27FC236}">
                    <a16:creationId xmlns:a16="http://schemas.microsoft.com/office/drawing/2014/main" xmlns="" id="{1D3596EF-83B2-4D77-9900-8FBA5EF934B2}"/>
                  </a:ext>
                </a:extLst>
              </p:cNvPr>
              <p:cNvSpPr/>
              <p:nvPr userDrawn="1"/>
            </p:nvSpPr>
            <p:spPr>
              <a:xfrm>
                <a:off x="6658215" y="1725625"/>
                <a:ext cx="1363186" cy="136318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6" name="Oval 11">
                <a:extLst>
                  <a:ext uri="{FF2B5EF4-FFF2-40B4-BE49-F238E27FC236}">
                    <a16:creationId xmlns:a16="http://schemas.microsoft.com/office/drawing/2014/main" xmlns="" id="{478452D7-D34C-4072-B618-5EA4D20571B3}"/>
                  </a:ext>
                </a:extLst>
              </p:cNvPr>
              <p:cNvSpPr/>
              <p:nvPr userDrawn="1"/>
            </p:nvSpPr>
            <p:spPr>
              <a:xfrm>
                <a:off x="4702059" y="880592"/>
                <a:ext cx="1040194" cy="104019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7" name="Oval 11">
                <a:extLst>
                  <a:ext uri="{FF2B5EF4-FFF2-40B4-BE49-F238E27FC236}">
                    <a16:creationId xmlns:a16="http://schemas.microsoft.com/office/drawing/2014/main" xmlns="" id="{B67A8B79-3441-4CEE-82A3-001ECBD4DD6C}"/>
                  </a:ext>
                </a:extLst>
              </p:cNvPr>
              <p:cNvSpPr/>
              <p:nvPr userDrawn="1"/>
            </p:nvSpPr>
            <p:spPr>
              <a:xfrm>
                <a:off x="5200227" y="1153449"/>
                <a:ext cx="1040194" cy="104019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8" name="Oval 11">
                <a:extLst>
                  <a:ext uri="{FF2B5EF4-FFF2-40B4-BE49-F238E27FC236}">
                    <a16:creationId xmlns:a16="http://schemas.microsoft.com/office/drawing/2014/main" xmlns="" id="{39EC19EA-7198-4F0B-A95B-49D0CF19C8F2}"/>
                  </a:ext>
                </a:extLst>
              </p:cNvPr>
              <p:cNvSpPr/>
              <p:nvPr userDrawn="1"/>
            </p:nvSpPr>
            <p:spPr>
              <a:xfrm>
                <a:off x="5945245" y="1484448"/>
                <a:ext cx="701108" cy="70110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9" name="Oval 11">
                <a:extLst>
                  <a:ext uri="{FF2B5EF4-FFF2-40B4-BE49-F238E27FC236}">
                    <a16:creationId xmlns:a16="http://schemas.microsoft.com/office/drawing/2014/main" xmlns="" id="{6F4820F4-E538-4700-880A-FA8685A41A3B}"/>
                  </a:ext>
                </a:extLst>
              </p:cNvPr>
              <p:cNvSpPr/>
              <p:nvPr userDrawn="1"/>
            </p:nvSpPr>
            <p:spPr>
              <a:xfrm>
                <a:off x="6121822" y="1792219"/>
                <a:ext cx="1040194" cy="104019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0" name="Oval 11">
                <a:extLst>
                  <a:ext uri="{FF2B5EF4-FFF2-40B4-BE49-F238E27FC236}">
                    <a16:creationId xmlns:a16="http://schemas.microsoft.com/office/drawing/2014/main" xmlns="" id="{413F6B1E-425D-4873-9467-3AC4066BB2ED}"/>
                  </a:ext>
                </a:extLst>
              </p:cNvPr>
              <p:cNvSpPr/>
              <p:nvPr userDrawn="1"/>
            </p:nvSpPr>
            <p:spPr>
              <a:xfrm>
                <a:off x="4251327" y="1369850"/>
                <a:ext cx="2136016" cy="213601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1" name="사다리꼴 70">
                <a:extLst>
                  <a:ext uri="{FF2B5EF4-FFF2-40B4-BE49-F238E27FC236}">
                    <a16:creationId xmlns:a16="http://schemas.microsoft.com/office/drawing/2014/main" xmlns="" id="{B0CB0B17-591E-4DAC-A92C-EBD6A95CAE9D}"/>
                  </a:ext>
                </a:extLst>
              </p:cNvPr>
              <p:cNvSpPr/>
              <p:nvPr userDrawn="1"/>
            </p:nvSpPr>
            <p:spPr>
              <a:xfrm>
                <a:off x="4765704" y="248706"/>
                <a:ext cx="608632" cy="1216152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72" name="그룹 71">
              <a:extLst>
                <a:ext uri="{FF2B5EF4-FFF2-40B4-BE49-F238E27FC236}">
                  <a16:creationId xmlns:a16="http://schemas.microsoft.com/office/drawing/2014/main" xmlns="" id="{0273FAE2-233C-451C-ABAD-157761C173D3}"/>
                </a:ext>
              </a:extLst>
            </p:cNvPr>
            <p:cNvGrpSpPr/>
            <p:nvPr userDrawn="1"/>
          </p:nvGrpSpPr>
          <p:grpSpPr>
            <a:xfrm>
              <a:off x="4249055" y="497586"/>
              <a:ext cx="645890" cy="1241591"/>
              <a:chOff x="5304862" y="-789923"/>
              <a:chExt cx="645890" cy="1241591"/>
            </a:xfrm>
          </p:grpSpPr>
          <p:grpSp>
            <p:nvGrpSpPr>
              <p:cNvPr id="73" name="그룹 72">
                <a:extLst>
                  <a:ext uri="{FF2B5EF4-FFF2-40B4-BE49-F238E27FC236}">
                    <a16:creationId xmlns:a16="http://schemas.microsoft.com/office/drawing/2014/main" xmlns="" id="{F294317C-D093-4716-BC39-F4EDB7B37133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78" name="이등변 삼각형 49">
                  <a:extLst>
                    <a:ext uri="{FF2B5EF4-FFF2-40B4-BE49-F238E27FC236}">
                      <a16:creationId xmlns:a16="http://schemas.microsoft.com/office/drawing/2014/main" xmlns="" id="{28122585-D90D-4D44-AC50-0A8C9106EF95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79" name="자유형: 도형 78">
                  <a:extLst>
                    <a:ext uri="{FF2B5EF4-FFF2-40B4-BE49-F238E27FC236}">
                      <a16:creationId xmlns:a16="http://schemas.microsoft.com/office/drawing/2014/main" xmlns="" id="{CA4A1B48-5DCF-4240-B908-5565A0B620C1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80" name="자유형: 도형 79">
                  <a:extLst>
                    <a:ext uri="{FF2B5EF4-FFF2-40B4-BE49-F238E27FC236}">
                      <a16:creationId xmlns:a16="http://schemas.microsoft.com/office/drawing/2014/main" xmlns="" id="{28D35705-FE6E-444A-A4F2-216FB36C2D3C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74" name="타원 73">
                <a:extLst>
                  <a:ext uri="{FF2B5EF4-FFF2-40B4-BE49-F238E27FC236}">
                    <a16:creationId xmlns:a16="http://schemas.microsoft.com/office/drawing/2014/main" xmlns="" id="{833271DD-6F14-4B18-BE97-D6CF7744263D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" name="직사각형 74">
                <a:extLst>
                  <a:ext uri="{FF2B5EF4-FFF2-40B4-BE49-F238E27FC236}">
                    <a16:creationId xmlns:a16="http://schemas.microsoft.com/office/drawing/2014/main" xmlns="" id="{32141932-F9EE-4187-BBBC-79F2AADC7FB5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6" name="자유형: 도형 75">
                <a:extLst>
                  <a:ext uri="{FF2B5EF4-FFF2-40B4-BE49-F238E27FC236}">
                    <a16:creationId xmlns:a16="http://schemas.microsoft.com/office/drawing/2014/main" xmlns="" id="{C4A28A23-9A45-480D-9AE0-AC8E03B407E4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7" name="자유형: 도형 76">
                <a:extLst>
                  <a:ext uri="{FF2B5EF4-FFF2-40B4-BE49-F238E27FC236}">
                    <a16:creationId xmlns:a16="http://schemas.microsoft.com/office/drawing/2014/main" xmlns="" id="{E5282C72-98DB-48D8-88FE-2DFA994D4B88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616057" y="2931790"/>
            <a:ext cx="3894936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615909" y="3579862"/>
            <a:ext cx="3894936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6535596" y="1104508"/>
            <a:ext cx="672848" cy="486211"/>
            <a:chOff x="6495678" y="1779663"/>
            <a:chExt cx="672848" cy="486211"/>
          </a:xfrm>
        </p:grpSpPr>
        <p:sp>
          <p:nvSpPr>
            <p:cNvPr id="17" name="Oval 16"/>
            <p:cNvSpPr/>
            <p:nvPr userDrawn="1"/>
          </p:nvSpPr>
          <p:spPr>
            <a:xfrm>
              <a:off x="6588225" y="1779663"/>
              <a:ext cx="432048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6872020" y="1913390"/>
              <a:ext cx="296506" cy="2965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6495678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6698826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Group 20"/>
          <p:cNvGrpSpPr/>
          <p:nvPr userDrawn="1"/>
        </p:nvGrpSpPr>
        <p:grpSpPr>
          <a:xfrm>
            <a:off x="2098952" y="2183144"/>
            <a:ext cx="524595" cy="379081"/>
            <a:chOff x="6495678" y="1779663"/>
            <a:chExt cx="672848" cy="486211"/>
          </a:xfrm>
        </p:grpSpPr>
        <p:sp>
          <p:nvSpPr>
            <p:cNvPr id="22" name="Oval 21"/>
            <p:cNvSpPr/>
            <p:nvPr userDrawn="1"/>
          </p:nvSpPr>
          <p:spPr>
            <a:xfrm>
              <a:off x="6588225" y="1779663"/>
              <a:ext cx="432048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Oval 22"/>
            <p:cNvSpPr/>
            <p:nvPr userDrawn="1"/>
          </p:nvSpPr>
          <p:spPr>
            <a:xfrm>
              <a:off x="6872020" y="1913390"/>
              <a:ext cx="296506" cy="2965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Oval 23"/>
            <p:cNvSpPr/>
            <p:nvPr userDrawn="1"/>
          </p:nvSpPr>
          <p:spPr>
            <a:xfrm>
              <a:off x="6495678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Oval 24"/>
            <p:cNvSpPr/>
            <p:nvPr userDrawn="1"/>
          </p:nvSpPr>
          <p:spPr>
            <a:xfrm>
              <a:off x="6698826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113605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 userDrawn="1"/>
        </p:nvGrpSpPr>
        <p:grpSpPr>
          <a:xfrm>
            <a:off x="3707904" y="1203090"/>
            <a:ext cx="1710999" cy="3600908"/>
            <a:chOff x="3797105" y="1404992"/>
            <a:chExt cx="1548895" cy="3471014"/>
          </a:xfrm>
        </p:grpSpPr>
        <p:sp>
          <p:nvSpPr>
            <p:cNvPr id="9" name="Rectangle 8"/>
            <p:cNvSpPr/>
            <p:nvPr userDrawn="1"/>
          </p:nvSpPr>
          <p:spPr>
            <a:xfrm>
              <a:off x="3797105" y="1909048"/>
              <a:ext cx="1548000" cy="246290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Isosceles Triangle 11"/>
            <p:cNvSpPr/>
            <p:nvPr userDrawn="1"/>
          </p:nvSpPr>
          <p:spPr>
            <a:xfrm>
              <a:off x="3797105" y="1404992"/>
              <a:ext cx="1548000" cy="504056"/>
            </a:xfrm>
            <a:prstGeom prst="triangle">
              <a:avLst>
                <a:gd name="adj" fmla="val 4905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Isosceles Triangle 13"/>
            <p:cNvSpPr/>
            <p:nvPr userDrawn="1"/>
          </p:nvSpPr>
          <p:spPr>
            <a:xfrm rot="10800000">
              <a:off x="3798000" y="4371950"/>
              <a:ext cx="1548000" cy="504056"/>
            </a:xfrm>
            <a:prstGeom prst="triangle">
              <a:avLst>
                <a:gd name="adj" fmla="val 4905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787227" y="1312181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059035" y="1276575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30843" y="1276575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7243611" y="1276575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0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5515419" y="1276575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19330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0" y="3507854"/>
            <a:ext cx="9144000" cy="163564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6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225" y="1079005"/>
            <a:ext cx="3373328" cy="4085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566328" y="1217153"/>
            <a:ext cx="1945465" cy="30051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52329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123" name="Picture 3" descr="D:\Fullppt\005-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8600" y="987574"/>
            <a:ext cx="6438182" cy="327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233772" y="4262137"/>
            <a:ext cx="8676456" cy="54186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910339" y="1404993"/>
            <a:ext cx="3085597" cy="22818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09192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65" r:id="rId14"/>
    <p:sldLayoutId id="2147483672" r:id="rId15"/>
    <p:sldLayoutId id="2147483656" r:id="rId16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fesijupasaule.lv/" TargetMode="External"/><Relationship Id="rId2" Type="http://schemas.openxmlformats.org/officeDocument/2006/relationships/hyperlink" Target="http://www.niid.lv/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kalba.lv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0" y="555526"/>
            <a:ext cx="7272808" cy="2880320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s-UY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Atskaite par ESF projektu</a:t>
            </a:r>
            <a:r>
              <a:rPr lang="es-UY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UY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“Karjeras atbalsts vispārējās un profesionālās izglītības iestādēs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ctr">
              <a:lnSpc>
                <a:spcPct val="100000"/>
              </a:lnSpc>
            </a:pPr>
            <a:r>
              <a:rPr lang="en-US" altLang="ko-KR" sz="1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2020./2021.m.g.</a:t>
            </a:r>
            <a:endParaRPr lang="en-US" altLang="ko-KR" sz="1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-18256" y="4731990"/>
            <a:ext cx="8928992" cy="504056"/>
          </a:xfrm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lv-LV" altLang="en-US" sz="1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Eiropas Savienību fondu darbības programmas “Izaugsme un nodarbinātība” 8.3.5. specifiskā atbalsta mērķa "Uzlabot pieeju karjeras atbalstam izglītojamajiem vispārējās un profesionālās izglītības iestādēs" projekts Nr.8.3.5.0/16/I/001 “Karjeras atbalsts vispārējās un profesionālās izglītības iestādēs”</a:t>
            </a:r>
          </a:p>
          <a:p>
            <a:pPr>
              <a:spcBef>
                <a:spcPts val="0"/>
              </a:spcBef>
              <a:defRPr/>
            </a:pPr>
            <a:endParaRPr lang="en-US" altLang="ko-KR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F4E63DD-C698-40CD-9FCE-0EE878F663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56" y="0"/>
            <a:ext cx="2587673" cy="68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xmlns="" id="{3E37496D-6FC7-4325-8EFC-7B987138E2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0"/>
            <a:ext cx="611931" cy="71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>
            <a:extLst>
              <a:ext uri="{FF2B5EF4-FFF2-40B4-BE49-F238E27FC236}">
                <a16:creationId xmlns:a16="http://schemas.microsoft.com/office/drawing/2014/main" xmlns="" id="{D031DC4C-B3EC-43F7-8A8F-A2F2EFA74DC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838" y="-15328"/>
            <a:ext cx="611931" cy="741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-108520" y="135484"/>
            <a:ext cx="9144000" cy="945923"/>
          </a:xfrm>
        </p:spPr>
        <p:txBody>
          <a:bodyPr/>
          <a:lstStyle/>
          <a:p>
            <a:r>
              <a:rPr lang="lv-LV" alt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Informācijas pieejamības nodrošināšana </a:t>
            </a:r>
            <a:endParaRPr lang="en-US" altLang="en-US" sz="28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alt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karjeras </a:t>
            </a:r>
            <a:r>
              <a:rPr lang="lv-LV" alt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virziena </a:t>
            </a:r>
            <a:r>
              <a:rPr lang="lv-LV" alt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izvēlei</a:t>
            </a:r>
            <a:endParaRPr lang="ko-KR" alt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 rot="2700000">
            <a:off x="4902169" y="1187424"/>
            <a:ext cx="472578" cy="879828"/>
            <a:chOff x="6783521" y="1654812"/>
            <a:chExt cx="726841" cy="1353205"/>
          </a:xfrm>
        </p:grpSpPr>
        <p:sp>
          <p:nvSpPr>
            <p:cNvPr id="8" name="Freeform 7"/>
            <p:cNvSpPr/>
            <p:nvPr/>
          </p:nvSpPr>
          <p:spPr>
            <a:xfrm>
              <a:off x="6783521" y="1886618"/>
              <a:ext cx="726841" cy="1121399"/>
            </a:xfrm>
            <a:custGeom>
              <a:avLst/>
              <a:gdLst/>
              <a:ahLst/>
              <a:cxnLst/>
              <a:rect l="l" t="t" r="r" b="b"/>
              <a:pathLst>
                <a:path w="726841" h="1121399">
                  <a:moveTo>
                    <a:pt x="236325" y="1049494"/>
                  </a:moveTo>
                  <a:lnTo>
                    <a:pt x="495287" y="1049494"/>
                  </a:lnTo>
                  <a:cubicBezTo>
                    <a:pt x="491080" y="1064561"/>
                    <a:pt x="487966" y="1079199"/>
                    <a:pt x="485273" y="1093187"/>
                  </a:cubicBezTo>
                  <a:lnTo>
                    <a:pt x="245258" y="1092728"/>
                  </a:lnTo>
                  <a:close/>
                  <a:moveTo>
                    <a:pt x="363421" y="203844"/>
                  </a:moveTo>
                  <a:cubicBezTo>
                    <a:pt x="401307" y="203844"/>
                    <a:pt x="432020" y="234557"/>
                    <a:pt x="432020" y="272443"/>
                  </a:cubicBezTo>
                  <a:cubicBezTo>
                    <a:pt x="432020" y="310329"/>
                    <a:pt x="401307" y="341042"/>
                    <a:pt x="363421" y="341042"/>
                  </a:cubicBezTo>
                  <a:cubicBezTo>
                    <a:pt x="325534" y="341042"/>
                    <a:pt x="294821" y="310329"/>
                    <a:pt x="294821" y="272443"/>
                  </a:cubicBezTo>
                  <a:cubicBezTo>
                    <a:pt x="294821" y="234557"/>
                    <a:pt x="325534" y="203844"/>
                    <a:pt x="363421" y="203844"/>
                  </a:cubicBezTo>
                  <a:close/>
                  <a:moveTo>
                    <a:pt x="363421" y="135244"/>
                  </a:moveTo>
                  <a:cubicBezTo>
                    <a:pt x="287648" y="135244"/>
                    <a:pt x="226222" y="196671"/>
                    <a:pt x="226222" y="272443"/>
                  </a:cubicBezTo>
                  <a:cubicBezTo>
                    <a:pt x="226222" y="348216"/>
                    <a:pt x="287648" y="409642"/>
                    <a:pt x="363421" y="409642"/>
                  </a:cubicBezTo>
                  <a:cubicBezTo>
                    <a:pt x="439193" y="409642"/>
                    <a:pt x="500619" y="348216"/>
                    <a:pt x="500619" y="272443"/>
                  </a:cubicBezTo>
                  <a:cubicBezTo>
                    <a:pt x="500619" y="196671"/>
                    <a:pt x="439193" y="135244"/>
                    <a:pt x="363421" y="135244"/>
                  </a:cubicBezTo>
                  <a:close/>
                  <a:moveTo>
                    <a:pt x="196200" y="0"/>
                  </a:moveTo>
                  <a:cubicBezTo>
                    <a:pt x="300307" y="58658"/>
                    <a:pt x="427219" y="59450"/>
                    <a:pt x="531959" y="2129"/>
                  </a:cubicBezTo>
                  <a:cubicBezTo>
                    <a:pt x="645195" y="251105"/>
                    <a:pt x="615578" y="521951"/>
                    <a:pt x="565642" y="749813"/>
                  </a:cubicBezTo>
                  <a:lnTo>
                    <a:pt x="726841" y="904479"/>
                  </a:lnTo>
                  <a:lnTo>
                    <a:pt x="700460" y="1113326"/>
                  </a:lnTo>
                  <a:lnTo>
                    <a:pt x="510728" y="982128"/>
                  </a:lnTo>
                  <a:lnTo>
                    <a:pt x="503274" y="1014651"/>
                  </a:lnTo>
                  <a:lnTo>
                    <a:pt x="228241" y="1014651"/>
                  </a:lnTo>
                  <a:cubicBezTo>
                    <a:pt x="226194" y="1005458"/>
                    <a:pt x="223902" y="996068"/>
                    <a:pt x="221524" y="986461"/>
                  </a:cubicBezTo>
                  <a:lnTo>
                    <a:pt x="26381" y="1121399"/>
                  </a:lnTo>
                  <a:lnTo>
                    <a:pt x="0" y="912552"/>
                  </a:lnTo>
                  <a:lnTo>
                    <a:pt x="162681" y="756465"/>
                  </a:lnTo>
                  <a:lnTo>
                    <a:pt x="163137" y="757906"/>
                  </a:lnTo>
                  <a:lnTo>
                    <a:pt x="165881" y="748957"/>
                  </a:lnTo>
                  <a:cubicBezTo>
                    <a:pt x="117348" y="521774"/>
                    <a:pt x="87568" y="246912"/>
                    <a:pt x="196200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6997804" y="1654812"/>
              <a:ext cx="298274" cy="244742"/>
            </a:xfrm>
            <a:custGeom>
              <a:avLst/>
              <a:gdLst/>
              <a:ahLst/>
              <a:cxnLst/>
              <a:rect l="l" t="t" r="r" b="b"/>
              <a:pathLst>
                <a:path w="298274" h="244742">
                  <a:moveTo>
                    <a:pt x="147328" y="0"/>
                  </a:moveTo>
                  <a:cubicBezTo>
                    <a:pt x="212319" y="65590"/>
                    <a:pt x="261867" y="134854"/>
                    <a:pt x="298274" y="206570"/>
                  </a:cubicBezTo>
                  <a:cubicBezTo>
                    <a:pt x="205418" y="258299"/>
                    <a:pt x="92251" y="257374"/>
                    <a:pt x="0" y="204273"/>
                  </a:cubicBezTo>
                  <a:cubicBezTo>
                    <a:pt x="35363" y="132633"/>
                    <a:pt x="83678" y="64016"/>
                    <a:pt x="14732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119495" y="1899882"/>
            <a:ext cx="3022049" cy="2989848"/>
            <a:chOff x="2875611" y="1828800"/>
            <a:chExt cx="3277252" cy="2940710"/>
          </a:xfrm>
        </p:grpSpPr>
        <p:sp>
          <p:nvSpPr>
            <p:cNvPr id="17" name="Freeform 16"/>
            <p:cNvSpPr/>
            <p:nvPr/>
          </p:nvSpPr>
          <p:spPr>
            <a:xfrm>
              <a:off x="4045306" y="3979468"/>
              <a:ext cx="1411833" cy="790042"/>
            </a:xfrm>
            <a:custGeom>
              <a:avLst/>
              <a:gdLst>
                <a:gd name="connsiteX0" fmla="*/ 1404518 w 1411833"/>
                <a:gd name="connsiteY0" fmla="*/ 585216 h 790042"/>
                <a:gd name="connsiteX1" fmla="*/ 0 w 1411833"/>
                <a:gd name="connsiteY1" fmla="*/ 790042 h 790042"/>
                <a:gd name="connsiteX2" fmla="*/ 1411833 w 1411833"/>
                <a:gd name="connsiteY2" fmla="*/ 0 h 790042"/>
                <a:gd name="connsiteX3" fmla="*/ 1404518 w 1411833"/>
                <a:gd name="connsiteY3" fmla="*/ 585216 h 790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11833" h="790042">
                  <a:moveTo>
                    <a:pt x="1404518" y="585216"/>
                  </a:moveTo>
                  <a:lnTo>
                    <a:pt x="0" y="790042"/>
                  </a:lnTo>
                  <a:lnTo>
                    <a:pt x="1411833" y="0"/>
                  </a:lnTo>
                  <a:cubicBezTo>
                    <a:pt x="1409395" y="195072"/>
                    <a:pt x="1406956" y="390144"/>
                    <a:pt x="1404518" y="58521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2889504" y="3130906"/>
              <a:ext cx="2130190" cy="1046074"/>
            </a:xfrm>
            <a:custGeom>
              <a:avLst/>
              <a:gdLst>
                <a:gd name="connsiteX0" fmla="*/ 2143354 w 2305136"/>
                <a:gd name="connsiteY0" fmla="*/ 1457 h 1069476"/>
                <a:gd name="connsiteX1" fmla="*/ 0 w 2305136"/>
                <a:gd name="connsiteY1" fmla="*/ 440369 h 1069476"/>
                <a:gd name="connsiteX2" fmla="*/ 7316 w 2305136"/>
                <a:gd name="connsiteY2" fmla="*/ 1069476 h 1069476"/>
                <a:gd name="connsiteX3" fmla="*/ 2150669 w 2305136"/>
                <a:gd name="connsiteY3" fmla="*/ 593988 h 1069476"/>
                <a:gd name="connsiteX4" fmla="*/ 2143354 w 2305136"/>
                <a:gd name="connsiteY4" fmla="*/ 1457 h 1069476"/>
                <a:gd name="connsiteX0" fmla="*/ 2143354 w 2259633"/>
                <a:gd name="connsiteY0" fmla="*/ 47501 h 1115520"/>
                <a:gd name="connsiteX1" fmla="*/ 0 w 2259633"/>
                <a:gd name="connsiteY1" fmla="*/ 486413 h 1115520"/>
                <a:gd name="connsiteX2" fmla="*/ 7316 w 2259633"/>
                <a:gd name="connsiteY2" fmla="*/ 1115520 h 1115520"/>
                <a:gd name="connsiteX3" fmla="*/ 2150669 w 2259633"/>
                <a:gd name="connsiteY3" fmla="*/ 640032 h 1115520"/>
                <a:gd name="connsiteX4" fmla="*/ 2143354 w 2259633"/>
                <a:gd name="connsiteY4" fmla="*/ 47501 h 1115520"/>
                <a:gd name="connsiteX0" fmla="*/ 2143354 w 2387606"/>
                <a:gd name="connsiteY0" fmla="*/ 47501 h 1115520"/>
                <a:gd name="connsiteX1" fmla="*/ 0 w 2387606"/>
                <a:gd name="connsiteY1" fmla="*/ 486413 h 1115520"/>
                <a:gd name="connsiteX2" fmla="*/ 7316 w 2387606"/>
                <a:gd name="connsiteY2" fmla="*/ 1115520 h 1115520"/>
                <a:gd name="connsiteX3" fmla="*/ 2150669 w 2387606"/>
                <a:gd name="connsiteY3" fmla="*/ 640032 h 1115520"/>
                <a:gd name="connsiteX4" fmla="*/ 2143354 w 2387606"/>
                <a:gd name="connsiteY4" fmla="*/ 47501 h 1115520"/>
                <a:gd name="connsiteX0" fmla="*/ 2143354 w 2335036"/>
                <a:gd name="connsiteY0" fmla="*/ 84198 h 1152217"/>
                <a:gd name="connsiteX1" fmla="*/ 0 w 2335036"/>
                <a:gd name="connsiteY1" fmla="*/ 523110 h 1152217"/>
                <a:gd name="connsiteX2" fmla="*/ 7316 w 2335036"/>
                <a:gd name="connsiteY2" fmla="*/ 1152217 h 1152217"/>
                <a:gd name="connsiteX3" fmla="*/ 2150669 w 2335036"/>
                <a:gd name="connsiteY3" fmla="*/ 676729 h 1152217"/>
                <a:gd name="connsiteX4" fmla="*/ 2143354 w 2335036"/>
                <a:gd name="connsiteY4" fmla="*/ 84198 h 1152217"/>
                <a:gd name="connsiteX0" fmla="*/ 2143354 w 2307818"/>
                <a:gd name="connsiteY0" fmla="*/ 84198 h 1152217"/>
                <a:gd name="connsiteX1" fmla="*/ 0 w 2307818"/>
                <a:gd name="connsiteY1" fmla="*/ 523110 h 1152217"/>
                <a:gd name="connsiteX2" fmla="*/ 7316 w 2307818"/>
                <a:gd name="connsiteY2" fmla="*/ 1152217 h 1152217"/>
                <a:gd name="connsiteX3" fmla="*/ 2150669 w 2307818"/>
                <a:gd name="connsiteY3" fmla="*/ 676729 h 1152217"/>
                <a:gd name="connsiteX4" fmla="*/ 2143354 w 2307818"/>
                <a:gd name="connsiteY4" fmla="*/ 84198 h 1152217"/>
                <a:gd name="connsiteX0" fmla="*/ 2143354 w 2307818"/>
                <a:gd name="connsiteY0" fmla="*/ 0 h 1068019"/>
                <a:gd name="connsiteX1" fmla="*/ 0 w 2307818"/>
                <a:gd name="connsiteY1" fmla="*/ 438912 h 1068019"/>
                <a:gd name="connsiteX2" fmla="*/ 7316 w 2307818"/>
                <a:gd name="connsiteY2" fmla="*/ 1068019 h 1068019"/>
                <a:gd name="connsiteX3" fmla="*/ 2150669 w 2307818"/>
                <a:gd name="connsiteY3" fmla="*/ 592531 h 1068019"/>
                <a:gd name="connsiteX4" fmla="*/ 2143354 w 2307818"/>
                <a:gd name="connsiteY4" fmla="*/ 0 h 1068019"/>
                <a:gd name="connsiteX0" fmla="*/ 2143354 w 2152136"/>
                <a:gd name="connsiteY0" fmla="*/ 0 h 1068019"/>
                <a:gd name="connsiteX1" fmla="*/ 0 w 2152136"/>
                <a:gd name="connsiteY1" fmla="*/ 438912 h 1068019"/>
                <a:gd name="connsiteX2" fmla="*/ 7316 w 2152136"/>
                <a:gd name="connsiteY2" fmla="*/ 1068019 h 1068019"/>
                <a:gd name="connsiteX3" fmla="*/ 2150669 w 2152136"/>
                <a:gd name="connsiteY3" fmla="*/ 592531 h 1068019"/>
                <a:gd name="connsiteX4" fmla="*/ 2143354 w 2152136"/>
                <a:gd name="connsiteY4" fmla="*/ 0 h 1068019"/>
                <a:gd name="connsiteX0" fmla="*/ 2136250 w 2145032"/>
                <a:gd name="connsiteY0" fmla="*/ 0 h 1068019"/>
                <a:gd name="connsiteX1" fmla="*/ 14842 w 2145032"/>
                <a:gd name="connsiteY1" fmla="*/ 438912 h 1068019"/>
                <a:gd name="connsiteX2" fmla="*/ 212 w 2145032"/>
                <a:gd name="connsiteY2" fmla="*/ 1068019 h 1068019"/>
                <a:gd name="connsiteX3" fmla="*/ 2143565 w 2145032"/>
                <a:gd name="connsiteY3" fmla="*/ 592531 h 1068019"/>
                <a:gd name="connsiteX4" fmla="*/ 2136250 w 2145032"/>
                <a:gd name="connsiteY4" fmla="*/ 0 h 1068019"/>
                <a:gd name="connsiteX0" fmla="*/ 2121408 w 2130190"/>
                <a:gd name="connsiteY0" fmla="*/ 0 h 1075334"/>
                <a:gd name="connsiteX1" fmla="*/ 0 w 2130190"/>
                <a:gd name="connsiteY1" fmla="*/ 438912 h 1075334"/>
                <a:gd name="connsiteX2" fmla="*/ 7316 w 2130190"/>
                <a:gd name="connsiteY2" fmla="*/ 1075334 h 1075334"/>
                <a:gd name="connsiteX3" fmla="*/ 2128723 w 2130190"/>
                <a:gd name="connsiteY3" fmla="*/ 592531 h 1075334"/>
                <a:gd name="connsiteX4" fmla="*/ 2121408 w 2130190"/>
                <a:gd name="connsiteY4" fmla="*/ 0 h 1075334"/>
                <a:gd name="connsiteX0" fmla="*/ 2121408 w 2130190"/>
                <a:gd name="connsiteY0" fmla="*/ 0 h 1046074"/>
                <a:gd name="connsiteX1" fmla="*/ 0 w 2130190"/>
                <a:gd name="connsiteY1" fmla="*/ 438912 h 1046074"/>
                <a:gd name="connsiteX2" fmla="*/ 7316 w 2130190"/>
                <a:gd name="connsiteY2" fmla="*/ 1046074 h 1046074"/>
                <a:gd name="connsiteX3" fmla="*/ 2128723 w 2130190"/>
                <a:gd name="connsiteY3" fmla="*/ 592531 h 1046074"/>
                <a:gd name="connsiteX4" fmla="*/ 2121408 w 2130190"/>
                <a:gd name="connsiteY4" fmla="*/ 0 h 1046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30190" h="1046074">
                  <a:moveTo>
                    <a:pt x="2121408" y="0"/>
                  </a:moveTo>
                  <a:cubicBezTo>
                    <a:pt x="1676664" y="86171"/>
                    <a:pt x="714451" y="292608"/>
                    <a:pt x="0" y="438912"/>
                  </a:cubicBezTo>
                  <a:cubicBezTo>
                    <a:pt x="2439" y="648614"/>
                    <a:pt x="4877" y="836372"/>
                    <a:pt x="7316" y="1046074"/>
                  </a:cubicBezTo>
                  <a:lnTo>
                    <a:pt x="2128723" y="592531"/>
                  </a:lnTo>
                  <a:cubicBezTo>
                    <a:pt x="2133599" y="377952"/>
                    <a:pt x="2125065" y="296265"/>
                    <a:pt x="21214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3284525" y="2523744"/>
              <a:ext cx="2867558" cy="877824"/>
            </a:xfrm>
            <a:custGeom>
              <a:avLst/>
              <a:gdLst>
                <a:gd name="connsiteX0" fmla="*/ 0 w 2896820"/>
                <a:gd name="connsiteY0" fmla="*/ 292608 h 607162"/>
                <a:gd name="connsiteX1" fmla="*/ 2874874 w 2896820"/>
                <a:gd name="connsiteY1" fmla="*/ 0 h 607162"/>
                <a:gd name="connsiteX2" fmla="*/ 2896820 w 2896820"/>
                <a:gd name="connsiteY2" fmla="*/ 607162 h 607162"/>
                <a:gd name="connsiteX3" fmla="*/ 1770279 w 2896820"/>
                <a:gd name="connsiteY3" fmla="*/ 599846 h 607162"/>
                <a:gd name="connsiteX4" fmla="*/ 0 w 2896820"/>
                <a:gd name="connsiteY4" fmla="*/ 292608 h 607162"/>
                <a:gd name="connsiteX0" fmla="*/ 0 w 2896820"/>
                <a:gd name="connsiteY0" fmla="*/ 292608 h 877824"/>
                <a:gd name="connsiteX1" fmla="*/ 2874874 w 2896820"/>
                <a:gd name="connsiteY1" fmla="*/ 0 h 877824"/>
                <a:gd name="connsiteX2" fmla="*/ 2896820 w 2896820"/>
                <a:gd name="connsiteY2" fmla="*/ 607162 h 877824"/>
                <a:gd name="connsiteX3" fmla="*/ 14631 w 2896820"/>
                <a:gd name="connsiteY3" fmla="*/ 877824 h 877824"/>
                <a:gd name="connsiteX4" fmla="*/ 0 w 2896820"/>
                <a:gd name="connsiteY4" fmla="*/ 292608 h 877824"/>
                <a:gd name="connsiteX0" fmla="*/ 7315 w 2882189"/>
                <a:gd name="connsiteY0" fmla="*/ 292608 h 877824"/>
                <a:gd name="connsiteX1" fmla="*/ 2860243 w 2882189"/>
                <a:gd name="connsiteY1" fmla="*/ 0 h 877824"/>
                <a:gd name="connsiteX2" fmla="*/ 2882189 w 2882189"/>
                <a:gd name="connsiteY2" fmla="*/ 607162 h 877824"/>
                <a:gd name="connsiteX3" fmla="*/ 0 w 2882189"/>
                <a:gd name="connsiteY3" fmla="*/ 877824 h 877824"/>
                <a:gd name="connsiteX4" fmla="*/ 7315 w 2882189"/>
                <a:gd name="connsiteY4" fmla="*/ 292608 h 877824"/>
                <a:gd name="connsiteX0" fmla="*/ 7315 w 2867558"/>
                <a:gd name="connsiteY0" fmla="*/ 292608 h 877824"/>
                <a:gd name="connsiteX1" fmla="*/ 2860243 w 2867558"/>
                <a:gd name="connsiteY1" fmla="*/ 0 h 877824"/>
                <a:gd name="connsiteX2" fmla="*/ 2867558 w 2867558"/>
                <a:gd name="connsiteY2" fmla="*/ 607162 h 877824"/>
                <a:gd name="connsiteX3" fmla="*/ 0 w 2867558"/>
                <a:gd name="connsiteY3" fmla="*/ 877824 h 877824"/>
                <a:gd name="connsiteX4" fmla="*/ 7315 w 2867558"/>
                <a:gd name="connsiteY4" fmla="*/ 292608 h 877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7558" h="877824">
                  <a:moveTo>
                    <a:pt x="7315" y="292608"/>
                  </a:moveTo>
                  <a:lnTo>
                    <a:pt x="2860243" y="0"/>
                  </a:lnTo>
                  <a:cubicBezTo>
                    <a:pt x="2862681" y="202387"/>
                    <a:pt x="2865120" y="404775"/>
                    <a:pt x="2867558" y="607162"/>
                  </a:cubicBezTo>
                  <a:lnTo>
                    <a:pt x="0" y="877824"/>
                  </a:lnTo>
                  <a:cubicBezTo>
                    <a:pt x="2438" y="682752"/>
                    <a:pt x="4877" y="487680"/>
                    <a:pt x="7315" y="29260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Parallelogram 9"/>
            <p:cNvSpPr/>
            <p:nvPr/>
          </p:nvSpPr>
          <p:spPr>
            <a:xfrm rot="5400000">
              <a:off x="4368447" y="1335143"/>
              <a:ext cx="979857" cy="2588975"/>
            </a:xfrm>
            <a:prstGeom prst="parallelogram">
              <a:avLst>
                <a:gd name="adj" fmla="val 3769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" name="Parallelogram 10"/>
            <p:cNvSpPr/>
            <p:nvPr/>
          </p:nvSpPr>
          <p:spPr>
            <a:xfrm rot="5400000">
              <a:off x="3705034" y="2397247"/>
              <a:ext cx="899112" cy="1754156"/>
            </a:xfrm>
            <a:prstGeom prst="parallelogram">
              <a:avLst>
                <a:gd name="adj" fmla="val 344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Parallelogram 12"/>
            <p:cNvSpPr/>
            <p:nvPr/>
          </p:nvSpPr>
          <p:spPr>
            <a:xfrm rot="5400000">
              <a:off x="3680170" y="2775303"/>
              <a:ext cx="979857" cy="2588975"/>
            </a:xfrm>
            <a:prstGeom prst="parallelogram">
              <a:avLst>
                <a:gd name="adj" fmla="val 3769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3562502" y="1828800"/>
              <a:ext cx="1199693" cy="460858"/>
            </a:xfrm>
            <a:custGeom>
              <a:avLst/>
              <a:gdLst>
                <a:gd name="connsiteX0" fmla="*/ 1089965 w 1199693"/>
                <a:gd name="connsiteY0" fmla="*/ 0 h 460858"/>
                <a:gd name="connsiteX1" fmla="*/ 0 w 1199693"/>
                <a:gd name="connsiteY1" fmla="*/ 307238 h 460858"/>
                <a:gd name="connsiteX2" fmla="*/ 1016813 w 1199693"/>
                <a:gd name="connsiteY2" fmla="*/ 460858 h 460858"/>
                <a:gd name="connsiteX3" fmla="*/ 1199693 w 1199693"/>
                <a:gd name="connsiteY3" fmla="*/ 117043 h 460858"/>
                <a:gd name="connsiteX4" fmla="*/ 1089965 w 1199693"/>
                <a:gd name="connsiteY4" fmla="*/ 0 h 460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9693" h="460858">
                  <a:moveTo>
                    <a:pt x="1089965" y="0"/>
                  </a:moveTo>
                  <a:lnTo>
                    <a:pt x="0" y="307238"/>
                  </a:lnTo>
                  <a:lnTo>
                    <a:pt x="1016813" y="460858"/>
                  </a:lnTo>
                  <a:lnTo>
                    <a:pt x="1199693" y="117043"/>
                  </a:lnTo>
                  <a:lnTo>
                    <a:pt x="108996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5454409" y="1505414"/>
            <a:ext cx="344260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VIAA materiālu, video “Kā veiksmīgi uzsākt 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studijas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augstskolā”, “Ko nozīmē karjera IT 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nozarē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Mācību priekšmeti, kuri palīdz apgūt prasmes”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u.c.</a:t>
            </a:r>
          </a:p>
          <a:p>
            <a:pPr>
              <a:defRPr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tlase un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ievietošana Balvu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Valsts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ģimnāzijas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mājaslapā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Regulāra izglītības iestāžu informēšana par </a:t>
            </a:r>
          </a:p>
          <a:p>
            <a:pPr>
              <a:defRPr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jaunumiem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www.niid.lv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www.profesijupasaule.lv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; </a:t>
            </a:r>
          </a:p>
          <a:p>
            <a:pPr>
              <a:defRPr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www.kalba.lv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; profesionālo un augstāko izglītības </a:t>
            </a:r>
          </a:p>
          <a:p>
            <a:pPr>
              <a:defRPr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iestāžu piedāvājumu tiešsaites nodarbībām, u.c.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1422114"/>
            <a:ext cx="39959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Informācijas pieejamības karjeras izglītībā nodrošināšana 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attālinātajā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mācību procesā, sadarbojoties ar skolu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administrāciju caur E-klasi,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Mykoob, klašu audzinātājiem,</a:t>
            </a:r>
          </a:p>
          <a:p>
            <a:pPr>
              <a:defRPr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atbildīgajiem par karjeras izglītību skolās </a:t>
            </a:r>
          </a:p>
          <a:p>
            <a:pPr>
              <a:defRPr/>
            </a:pPr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(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digitālo karjeras </a:t>
            </a:r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konsultāciju pieejamību, augstskolu</a:t>
            </a:r>
            <a:endParaRPr lang="en-US" sz="1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atvērto durvju dienām</a:t>
            </a:r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tiešsaitē, aptaujas par atbalsta </a:t>
            </a:r>
            <a:endParaRPr lang="en-US" sz="1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lv-LV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nepieciešamību u.c.)</a:t>
            </a:r>
            <a:endParaRPr lang="lv-LV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9950" y="3147815"/>
            <a:ext cx="32964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Informācijas par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individuālajām konsultācijām,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Karjeras nedēļu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konkursiem</a:t>
            </a:r>
          </a:p>
          <a:p>
            <a:pPr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ievietošana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Balvu novada mājaslapā, 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izsūtīšana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skolām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ievietošanai e- žurnālos, 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skolēniem pieejamā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vietnēs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8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4914092" y="1610939"/>
            <a:ext cx="972000" cy="972000"/>
            <a:chOff x="4914092" y="1771869"/>
            <a:chExt cx="972000" cy="972000"/>
          </a:xfrm>
        </p:grpSpPr>
        <p:sp>
          <p:nvSpPr>
            <p:cNvPr id="8" name="Rectangle 7"/>
            <p:cNvSpPr/>
            <p:nvPr/>
          </p:nvSpPr>
          <p:spPr>
            <a:xfrm>
              <a:off x="4914092" y="1771869"/>
              <a:ext cx="972000" cy="9720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004048" y="1861825"/>
              <a:ext cx="792088" cy="79208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362030" y="2151194"/>
            <a:ext cx="972000" cy="972000"/>
            <a:chOff x="4362030" y="2312124"/>
            <a:chExt cx="972000" cy="972000"/>
          </a:xfrm>
        </p:grpSpPr>
        <p:sp>
          <p:nvSpPr>
            <p:cNvPr id="7" name="Rectangle 6"/>
            <p:cNvSpPr/>
            <p:nvPr/>
          </p:nvSpPr>
          <p:spPr>
            <a:xfrm>
              <a:off x="4362030" y="2312124"/>
              <a:ext cx="972000" cy="9720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451986" y="2402080"/>
              <a:ext cx="792088" cy="79208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809969" y="2691449"/>
            <a:ext cx="972000" cy="972000"/>
            <a:chOff x="3809969" y="2852379"/>
            <a:chExt cx="972000" cy="972000"/>
          </a:xfrm>
        </p:grpSpPr>
        <p:sp>
          <p:nvSpPr>
            <p:cNvPr id="6" name="Rectangle 5"/>
            <p:cNvSpPr/>
            <p:nvPr/>
          </p:nvSpPr>
          <p:spPr>
            <a:xfrm>
              <a:off x="3809969" y="2852379"/>
              <a:ext cx="972000" cy="9720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896308" y="2960162"/>
              <a:ext cx="792088" cy="79208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23478"/>
            <a:ext cx="8676456" cy="876058"/>
          </a:xfrm>
        </p:spPr>
        <p:txBody>
          <a:bodyPr/>
          <a:lstStyle/>
          <a:p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Pedagoga-karjeras konsultanta profesionālā pilnveide</a:t>
            </a:r>
            <a:endParaRPr lang="ko-KR" alt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7505" y="2151194"/>
            <a:ext cx="363640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Dalība: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VIAA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eminār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ā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ZOO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vidē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Euroguidance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vebinār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ā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“Labbūtības nozīme karjeras speciālista ikdienā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interaktīvajās tiešraides diskusijās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 karjeras izglītību skolēniem un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vecākie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supervīzijās par karjeras izglītību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Mūžizglītības un kultūras institūta "Vitae" pasākuma “Līderis manī ” vecākiem un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pedagogiem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Seši praktiski rīki sev un savai ģimenei”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lv-LV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376105" y="2611414"/>
            <a:ext cx="32043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Dalība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savas pieredzes prezentēšana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VIA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organizētajā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seminārā “Karjeras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izglītības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integrēšana pilnveidotajā mācību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saturā-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sasniegumi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izaicinājumi”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99592" y="1535314"/>
            <a:ext cx="4308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Kursi “Pedagogs-karjeras konsultants </a:t>
            </a:r>
          </a:p>
          <a:p>
            <a:pPr marL="0" indent="0" algn="ctr">
              <a:buFontTx/>
              <a:buNone/>
              <a:defRPr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individuālās konsultēšanas kompetenču apguvei) ”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 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5" name="Rectangle 9">
            <a:extLst>
              <a:ext uri="{FF2B5EF4-FFF2-40B4-BE49-F238E27FC236}">
                <a16:creationId xmlns:a16="http://schemas.microsoft.com/office/drawing/2014/main" xmlns="" id="{F5F7168A-916A-48B2-986F-B8A8B02CE24D}"/>
              </a:ext>
            </a:extLst>
          </p:cNvPr>
          <p:cNvSpPr/>
          <p:nvPr/>
        </p:nvSpPr>
        <p:spPr>
          <a:xfrm>
            <a:off x="5346310" y="1741612"/>
            <a:ext cx="360125" cy="33710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6" name="Trapezoid 13">
            <a:extLst>
              <a:ext uri="{FF2B5EF4-FFF2-40B4-BE49-F238E27FC236}">
                <a16:creationId xmlns:a16="http://schemas.microsoft.com/office/drawing/2014/main" xmlns="" id="{0D88A5B0-2A53-419D-8A85-E862B6641352}"/>
              </a:ext>
            </a:extLst>
          </p:cNvPr>
          <p:cNvSpPr/>
          <p:nvPr/>
        </p:nvSpPr>
        <p:spPr>
          <a:xfrm>
            <a:off x="4778193" y="2352608"/>
            <a:ext cx="361838" cy="305956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8" name="Chord 15">
            <a:extLst>
              <a:ext uri="{FF2B5EF4-FFF2-40B4-BE49-F238E27FC236}">
                <a16:creationId xmlns:a16="http://schemas.microsoft.com/office/drawing/2014/main" xmlns="" id="{46C246C9-A991-49B3-968F-BA57E60556CC}"/>
              </a:ext>
            </a:extLst>
          </p:cNvPr>
          <p:cNvSpPr/>
          <p:nvPr/>
        </p:nvSpPr>
        <p:spPr>
          <a:xfrm>
            <a:off x="4404105" y="2875512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6477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SWOT analīze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Stiprās puses                                               Vājās puses</a:t>
            </a:r>
            <a:endParaRPr lang="en-US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245784"/>
              </p:ext>
            </p:extLst>
          </p:nvPr>
        </p:nvGraphicFramePr>
        <p:xfrm>
          <a:off x="755576" y="1059583"/>
          <a:ext cx="7488832" cy="33843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07343"/>
                <a:gridCol w="3781489"/>
              </a:tblGrid>
              <a:tr h="33843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Elektroniska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saziņa, 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ātra informācijas apmaiņa.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Kvalitatīvi informatīvie materiāli karjeras izglītībā, kurus var izmantot integrētajā mācību procesā.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Interesanti, kvalitatīvi pasākumi 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tiešsaites nodarbības, tikšanās, izglītības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iespēju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iepazīšana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konkursi, viktorīna) skolēniem.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Izglītojošie pasākumi vecākiem.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PKK darbs sniedz atslodzi klašu audzinātājiem, 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uzņemoties 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pasākumu organizēšana, vadot 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nodarbības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Informācijas atspoguļošana presē un mājaslapās.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Iespēja skolēniem piedalīties dažādos 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starpnovadu 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radošajos konkursos, ko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organizēja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pedagogi-karjeras 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konsultanti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Konkursi saistīti ar reālo dzīvi, profesiju pasauli.)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359" marR="62359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000" dirty="0" smtClean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Attālinātajā 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mācību procesā, karjeras izglītībai netiek pievērsta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nepieciešam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ā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vērība.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Pārlieku lielajā informācijas daudzumā grūti 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orientēties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izvēlēties visvajadzīgāko.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Attālinātajā mācību procesā, skolēniem ir jābūt ļoti 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motivētiem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lai ar interesi iesaistītos kopīgi 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organizētaj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attālinātajos 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pasākumos. 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Tie varētu būt 10%.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en-US" sz="10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000" b="0" dirty="0" smtClean="0">
                          <a:solidFill>
                            <a:schemeClr val="tx1"/>
                          </a:solidFill>
                          <a:effectLst/>
                        </a:rPr>
                        <a:t>              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359" marR="6235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745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800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SWOT </a:t>
            </a:r>
            <a:r>
              <a:rPr lang="en-US" sz="2800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analīze</a:t>
            </a: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Iespējas                                                                         Draudi</a:t>
            </a:r>
            <a:endParaRPr lang="en-US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9379010"/>
              </p:ext>
            </p:extLst>
          </p:nvPr>
        </p:nvGraphicFramePr>
        <p:xfrm>
          <a:off x="611560" y="987575"/>
          <a:ext cx="7344816" cy="2952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36161"/>
                <a:gridCol w="3708655"/>
              </a:tblGrid>
              <a:tr h="29523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Arī attālināti var apmeklēt uzņēmumus un iestādes, lai iepazītos ar konkrētu, interesējošu profesiju 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pārstāvju 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darbu, iepazītu darba vidi.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Individuālās attālinātās konsultācijas skolēniem.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Sadarbībā ar pedagogu-karjeras konsultanti 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interesantāk 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noorganizējamas atsevišķas mācību 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stundas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iekļaujot karjeras izglītību.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Tikšanās ar sabiedrībā zināmiem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cilvēkiem-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personībām 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attālināti.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Karjeras izglītību iekļaut ikdienas mācību procesā.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Daudzas izglītības iestādes  piedāvā virtuālas 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atvērto 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durvju dienas, līdz ar to iespējams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attālināti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iepazīties 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 nākamo mācību iestādi.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40" marR="57640" marT="0" marB="0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Pēc projekta viss karjeras izglītības darbs 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lielā mērā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gulsies uz klašu audzinātājiem.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Mērķtiecīga skolēnu orientēšana uz profesionālās 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izglītības 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ieguvi, iztukšos klašu kolektīvus 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skaitliskā ziņā) vidusskolās.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Pierodot  mācīties attālināti, izglītojamajiem būs 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grūti 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veidot sociālos kontaktus, iejusties jaunās 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lv-LV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izglītības </a:t>
                      </a:r>
                      <a:r>
                        <a:rPr lang="lv-LV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iestādēs, jaunos kolektīvos.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40" marR="5764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547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>
            <a:extLst>
              <a:ext uri="{FF2B5EF4-FFF2-40B4-BE49-F238E27FC236}">
                <a16:creationId xmlns:a16="http://schemas.microsoft.com/office/drawing/2014/main" xmlns="" id="{019E07F7-233D-4F75-839C-402A6C58A83F}"/>
              </a:ext>
            </a:extLst>
          </p:cNvPr>
          <p:cNvGrpSpPr/>
          <p:nvPr/>
        </p:nvGrpSpPr>
        <p:grpSpPr>
          <a:xfrm>
            <a:off x="7683070" y="2684245"/>
            <a:ext cx="914400" cy="914400"/>
            <a:chOff x="5364088" y="2787774"/>
            <a:chExt cx="914400" cy="914400"/>
          </a:xfrm>
        </p:grpSpPr>
        <p:sp>
          <p:nvSpPr>
            <p:cNvPr id="58" name="Oval 57">
              <a:extLst>
                <a:ext uri="{FF2B5EF4-FFF2-40B4-BE49-F238E27FC236}">
                  <a16:creationId xmlns:a16="http://schemas.microsoft.com/office/drawing/2014/main" xmlns="" id="{DFAD7B67-6F15-4D5D-84E0-DAD09B1EE7AC}"/>
                </a:ext>
              </a:extLst>
            </p:cNvPr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xmlns="" id="{8A856F11-DD8A-428D-8212-8417010562E0}"/>
                </a:ext>
              </a:extLst>
            </p:cNvPr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0481" name="Group 20480"/>
          <p:cNvGrpSpPr/>
          <p:nvPr/>
        </p:nvGrpSpPr>
        <p:grpSpPr>
          <a:xfrm>
            <a:off x="625688" y="1541512"/>
            <a:ext cx="7759707" cy="1816297"/>
            <a:chOff x="556709" y="1755670"/>
            <a:chExt cx="7759707" cy="1816297"/>
          </a:xfrm>
        </p:grpSpPr>
        <p:sp>
          <p:nvSpPr>
            <p:cNvPr id="22" name="Block Arc 21"/>
            <p:cNvSpPr/>
            <p:nvPr/>
          </p:nvSpPr>
          <p:spPr>
            <a:xfrm>
              <a:off x="6500119" y="1755670"/>
              <a:ext cx="1816297" cy="1816297"/>
            </a:xfrm>
            <a:prstGeom prst="blockArc">
              <a:avLst>
                <a:gd name="adj1" fmla="val 16127381"/>
                <a:gd name="adj2" fmla="val 5490194"/>
                <a:gd name="adj3" fmla="val 4041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0480" name="Rectangle 20479"/>
            <p:cNvSpPr/>
            <p:nvPr/>
          </p:nvSpPr>
          <p:spPr>
            <a:xfrm>
              <a:off x="1291353" y="1755670"/>
              <a:ext cx="6156000" cy="72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56709" y="3507421"/>
              <a:ext cx="6895539" cy="64546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-1082647" y="-114239"/>
            <a:ext cx="10226647" cy="848944"/>
          </a:xfrm>
        </p:spPr>
        <p:txBody>
          <a:bodyPr/>
          <a:lstStyle/>
          <a:p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Turpmākais </a:t>
            </a:r>
            <a:r>
              <a:rPr lang="en-US" alt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darbs</a:t>
            </a:r>
            <a:endParaRPr lang="ko-KR" alt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922197" y="1130448"/>
            <a:ext cx="914400" cy="914400"/>
            <a:chOff x="5364088" y="2787774"/>
            <a:chExt cx="914400" cy="914400"/>
          </a:xfrm>
        </p:grpSpPr>
        <p:sp>
          <p:nvSpPr>
            <p:cNvPr id="4" name="Oval 3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928407" y="1099442"/>
            <a:ext cx="914400" cy="914400"/>
            <a:chOff x="5364088" y="2787774"/>
            <a:chExt cx="914400" cy="914400"/>
          </a:xfrm>
        </p:grpSpPr>
        <p:sp>
          <p:nvSpPr>
            <p:cNvPr id="9" name="Oval 8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089948" y="1140185"/>
            <a:ext cx="914400" cy="914400"/>
            <a:chOff x="5364088" y="2787774"/>
            <a:chExt cx="914400" cy="914400"/>
          </a:xfrm>
        </p:grpSpPr>
        <p:sp>
          <p:nvSpPr>
            <p:cNvPr id="12" name="Oval 11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265939" y="2863724"/>
            <a:ext cx="914400" cy="914400"/>
            <a:chOff x="5364088" y="2787774"/>
            <a:chExt cx="914400" cy="914400"/>
          </a:xfrm>
        </p:grpSpPr>
        <p:sp>
          <p:nvSpPr>
            <p:cNvPr id="15" name="Oval 14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953422" y="2863724"/>
            <a:ext cx="914400" cy="914400"/>
            <a:chOff x="5364088" y="2787774"/>
            <a:chExt cx="914400" cy="914400"/>
          </a:xfrm>
        </p:grpSpPr>
        <p:sp>
          <p:nvSpPr>
            <p:cNvPr id="18" name="Oval 17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219422" y="1411323"/>
            <a:ext cx="306803" cy="306803"/>
            <a:chOff x="1547664" y="3147814"/>
            <a:chExt cx="720080" cy="720080"/>
          </a:xfrm>
        </p:grpSpPr>
        <p:sp>
          <p:nvSpPr>
            <p:cNvPr id="7" name="Oval 6"/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Chevron 19"/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410974" y="1423504"/>
            <a:ext cx="306803" cy="306803"/>
            <a:chOff x="1547664" y="3147814"/>
            <a:chExt cx="720080" cy="720080"/>
          </a:xfrm>
        </p:grpSpPr>
        <p:sp>
          <p:nvSpPr>
            <p:cNvPr id="24" name="Oval 23"/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 rot="10800000">
            <a:off x="3913479" y="3167523"/>
            <a:ext cx="306803" cy="306803"/>
            <a:chOff x="1547664" y="3147814"/>
            <a:chExt cx="720080" cy="720080"/>
          </a:xfrm>
        </p:grpSpPr>
        <p:sp>
          <p:nvSpPr>
            <p:cNvPr id="27" name="Oval 26"/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8" name="Chevron 27"/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 rot="5400000">
            <a:off x="8169371" y="2300884"/>
            <a:ext cx="306803" cy="306803"/>
            <a:chOff x="1547664" y="3147814"/>
            <a:chExt cx="720080" cy="720080"/>
          </a:xfrm>
        </p:grpSpPr>
        <p:sp>
          <p:nvSpPr>
            <p:cNvPr id="30" name="Oval 29"/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1" name="Chevron 30"/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sp>
        <p:nvSpPr>
          <p:cNvPr id="36" name="Block Arc 14"/>
          <p:cNvSpPr/>
          <p:nvPr/>
        </p:nvSpPr>
        <p:spPr>
          <a:xfrm rot="16200000">
            <a:off x="1212690" y="1420832"/>
            <a:ext cx="333413" cy="333630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9" name="Rectangle 16"/>
          <p:cNvSpPr/>
          <p:nvPr/>
        </p:nvSpPr>
        <p:spPr>
          <a:xfrm rot="2700000">
            <a:off x="8066465" y="2937183"/>
            <a:ext cx="223629" cy="42546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Rounded Rectangle 27"/>
          <p:cNvSpPr/>
          <p:nvPr/>
        </p:nvSpPr>
        <p:spPr>
          <a:xfrm>
            <a:off x="2571070" y="3194540"/>
            <a:ext cx="329069" cy="25276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2" name="TextBox 41"/>
          <p:cNvSpPr txBox="1"/>
          <p:nvPr/>
        </p:nvSpPr>
        <p:spPr>
          <a:xfrm>
            <a:off x="107504" y="495847"/>
            <a:ext cx="2584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Metodiskā materiāla karjeras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izglītīb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ā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sagatavošana klašu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udzinātājiem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priekšmetu skolotājiem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301896" y="2009255"/>
            <a:ext cx="2104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Karjeras izglītības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integrēšana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pilnveidotajā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mācību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procesā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618607" y="2004742"/>
            <a:ext cx="26430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Sadarbībā ar augstākajām un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profesionālajām izglītības iestādēm,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uzņēmējiem,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izstādes “Skola 2021”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organizēšana.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154744" y="3732696"/>
            <a:ext cx="2414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Individuālo karjeras konsultāciju </a:t>
            </a:r>
          </a:p>
          <a:p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nodrošināšana pēc pieprasījuma.</a:t>
            </a:r>
            <a:endParaRPr lang="en-US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568924" y="3513505"/>
            <a:ext cx="23211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Radošo konkursu karjeras izglītībā organizēšana, iekļaujot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tos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mācību procesā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konkurss kā mācību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stundas sastāvdaļa).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EC3BEE66-0CA2-4DE9-A767-B87A561E84C1}"/>
              </a:ext>
            </a:extLst>
          </p:cNvPr>
          <p:cNvSpPr txBox="1"/>
          <p:nvPr/>
        </p:nvSpPr>
        <p:spPr>
          <a:xfrm>
            <a:off x="6614721" y="497610"/>
            <a:ext cx="25688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Informācijas par aktualitātēm karjeras </a:t>
            </a: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izglītībā 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sniegšana skolēniem, </a:t>
            </a:r>
          </a:p>
          <a:p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skolotājiem un vecākiem.</a:t>
            </a:r>
          </a:p>
          <a:p>
            <a:endParaRPr lang="en-US" dirty="0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xmlns="" id="{5168E17A-10A2-45F9-B5F0-39435EA6D511}"/>
              </a:ext>
            </a:extLst>
          </p:cNvPr>
          <p:cNvGrpSpPr/>
          <p:nvPr/>
        </p:nvGrpSpPr>
        <p:grpSpPr>
          <a:xfrm>
            <a:off x="543701" y="2886818"/>
            <a:ext cx="914400" cy="914400"/>
            <a:chOff x="5364088" y="2787774"/>
            <a:chExt cx="914400" cy="914400"/>
          </a:xfrm>
        </p:grpSpPr>
        <p:sp>
          <p:nvSpPr>
            <p:cNvPr id="62" name="Oval 61">
              <a:extLst>
                <a:ext uri="{FF2B5EF4-FFF2-40B4-BE49-F238E27FC236}">
                  <a16:creationId xmlns:a16="http://schemas.microsoft.com/office/drawing/2014/main" xmlns="" id="{ACD5344F-0E23-4987-BFFA-FE5313A227C3}"/>
                </a:ext>
              </a:extLst>
            </p:cNvPr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xmlns="" id="{CBDAF15E-0FAD-4283-9286-7F0DE313C90C}"/>
                </a:ext>
              </a:extLst>
            </p:cNvPr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F696A234-2681-4C8D-8ADA-711391BA20DA}"/>
              </a:ext>
            </a:extLst>
          </p:cNvPr>
          <p:cNvSpPr txBox="1"/>
          <p:nvPr/>
        </p:nvSpPr>
        <p:spPr>
          <a:xfrm>
            <a:off x="-33700" y="3770013"/>
            <a:ext cx="35504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Projekta darba izvērtējums.</a:t>
            </a:r>
            <a:endParaRPr lang="en-US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xmlns="" id="{8773ADFF-FB8D-46FA-BDF2-1C3553C9173D}"/>
              </a:ext>
            </a:extLst>
          </p:cNvPr>
          <p:cNvGrpSpPr/>
          <p:nvPr/>
        </p:nvGrpSpPr>
        <p:grpSpPr>
          <a:xfrm rot="10800000">
            <a:off x="6609265" y="3157347"/>
            <a:ext cx="306803" cy="306803"/>
            <a:chOff x="1547664" y="3147814"/>
            <a:chExt cx="720080" cy="720080"/>
          </a:xfrm>
        </p:grpSpPr>
        <p:sp>
          <p:nvSpPr>
            <p:cNvPr id="66" name="Oval 65">
              <a:extLst>
                <a:ext uri="{FF2B5EF4-FFF2-40B4-BE49-F238E27FC236}">
                  <a16:creationId xmlns:a16="http://schemas.microsoft.com/office/drawing/2014/main" xmlns="" id="{48DA9043-CCA6-46DB-AA95-A042BC54E413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67" name="Chevron 27">
              <a:extLst>
                <a:ext uri="{FF2B5EF4-FFF2-40B4-BE49-F238E27FC236}">
                  <a16:creationId xmlns:a16="http://schemas.microsoft.com/office/drawing/2014/main" xmlns="" id="{2AEC75C6-B3BB-484E-8B51-380F6763CB9C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xmlns="" id="{8AF3AA91-A1B5-4224-A4A8-155F4DAF1ED9}"/>
              </a:ext>
            </a:extLst>
          </p:cNvPr>
          <p:cNvGrpSpPr/>
          <p:nvPr/>
        </p:nvGrpSpPr>
        <p:grpSpPr>
          <a:xfrm rot="10800000">
            <a:off x="1660780" y="3167523"/>
            <a:ext cx="306803" cy="306803"/>
            <a:chOff x="1547664" y="3147814"/>
            <a:chExt cx="720080" cy="720080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xmlns="" id="{F521DB98-262F-4849-8644-FB5AA7026F24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0" name="Chevron 27">
              <a:extLst>
                <a:ext uri="{FF2B5EF4-FFF2-40B4-BE49-F238E27FC236}">
                  <a16:creationId xmlns:a16="http://schemas.microsoft.com/office/drawing/2014/main" xmlns="" id="{3DF5BE00-1BB3-4ADD-A517-ADAB074B5253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xmlns="" id="{28492503-E1B7-44BB-944E-9EB5A6D3D1C9}"/>
              </a:ext>
            </a:extLst>
          </p:cNvPr>
          <p:cNvGrpSpPr/>
          <p:nvPr/>
        </p:nvGrpSpPr>
        <p:grpSpPr>
          <a:xfrm>
            <a:off x="6951566" y="1135338"/>
            <a:ext cx="914400" cy="914400"/>
            <a:chOff x="5364088" y="2787774"/>
            <a:chExt cx="914400" cy="914400"/>
          </a:xfrm>
        </p:grpSpPr>
        <p:sp>
          <p:nvSpPr>
            <p:cNvPr id="72" name="Oval 71">
              <a:extLst>
                <a:ext uri="{FF2B5EF4-FFF2-40B4-BE49-F238E27FC236}">
                  <a16:creationId xmlns:a16="http://schemas.microsoft.com/office/drawing/2014/main" xmlns="" id="{664BA9A6-59A4-479E-BDD1-A82E8E605A87}"/>
                </a:ext>
              </a:extLst>
            </p:cNvPr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xmlns="" id="{9C15CB68-77E5-4AF9-A479-B8D779635FEC}"/>
                </a:ext>
              </a:extLst>
            </p:cNvPr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xmlns="" id="{58DE8FD4-1825-4032-96C3-45E909C94A83}"/>
              </a:ext>
            </a:extLst>
          </p:cNvPr>
          <p:cNvGrpSpPr/>
          <p:nvPr/>
        </p:nvGrpSpPr>
        <p:grpSpPr>
          <a:xfrm>
            <a:off x="6319663" y="1415056"/>
            <a:ext cx="306803" cy="306803"/>
            <a:chOff x="1547664" y="3147814"/>
            <a:chExt cx="720080" cy="720080"/>
          </a:xfrm>
        </p:grpSpPr>
        <p:sp>
          <p:nvSpPr>
            <p:cNvPr id="75" name="Oval 74">
              <a:extLst>
                <a:ext uri="{FF2B5EF4-FFF2-40B4-BE49-F238E27FC236}">
                  <a16:creationId xmlns:a16="http://schemas.microsoft.com/office/drawing/2014/main" xmlns="" id="{8842E59D-22A0-4300-B034-2567BDE355D2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6" name="Chevron 24">
              <a:extLst>
                <a:ext uri="{FF2B5EF4-FFF2-40B4-BE49-F238E27FC236}">
                  <a16:creationId xmlns:a16="http://schemas.microsoft.com/office/drawing/2014/main" xmlns="" id="{C6875D1A-690F-4C62-9247-368333A6B7F6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DF885295-D18E-40E8-B926-0BA29A963012}"/>
              </a:ext>
            </a:extLst>
          </p:cNvPr>
          <p:cNvSpPr txBox="1"/>
          <p:nvPr/>
        </p:nvSpPr>
        <p:spPr>
          <a:xfrm>
            <a:off x="2119836" y="3797839"/>
            <a:ext cx="13508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Maksas pasākumu organizēšana,</a:t>
            </a:r>
          </a:p>
          <a:p>
            <a:pPr algn="ctr"/>
            <a:r>
              <a:rPr lang="lv-LV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koordinēšana.</a:t>
            </a:r>
          </a:p>
          <a:p>
            <a:pPr algn="ctr"/>
            <a:endParaRPr lang="en-US" dirty="0"/>
          </a:p>
        </p:txBody>
      </p:sp>
      <p:sp>
        <p:nvSpPr>
          <p:cNvPr id="78" name="Rectangle 9">
            <a:extLst>
              <a:ext uri="{FF2B5EF4-FFF2-40B4-BE49-F238E27FC236}">
                <a16:creationId xmlns:a16="http://schemas.microsoft.com/office/drawing/2014/main" xmlns="" id="{20B27668-AEC4-48B7-A8DF-1FD2FF0DC31E}"/>
              </a:ext>
            </a:extLst>
          </p:cNvPr>
          <p:cNvSpPr/>
          <p:nvPr/>
        </p:nvSpPr>
        <p:spPr>
          <a:xfrm>
            <a:off x="3215506" y="1387689"/>
            <a:ext cx="360125" cy="33710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9" name="Parallelogram 15">
            <a:extLst>
              <a:ext uri="{FF2B5EF4-FFF2-40B4-BE49-F238E27FC236}">
                <a16:creationId xmlns:a16="http://schemas.microsoft.com/office/drawing/2014/main" xmlns="" id="{89DE93B3-B871-4B81-AAD9-12C91DC8BD0B}"/>
              </a:ext>
            </a:extLst>
          </p:cNvPr>
          <p:cNvSpPr/>
          <p:nvPr/>
        </p:nvSpPr>
        <p:spPr>
          <a:xfrm rot="16200000">
            <a:off x="5339630" y="1359689"/>
            <a:ext cx="408905" cy="442625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0" name="Rectangle 7">
            <a:extLst>
              <a:ext uri="{FF2B5EF4-FFF2-40B4-BE49-F238E27FC236}">
                <a16:creationId xmlns:a16="http://schemas.microsoft.com/office/drawing/2014/main" xmlns="" id="{5DD834A4-ED82-4E4A-99F8-748B2DCC4DDD}"/>
              </a:ext>
            </a:extLst>
          </p:cNvPr>
          <p:cNvSpPr/>
          <p:nvPr/>
        </p:nvSpPr>
        <p:spPr>
          <a:xfrm rot="18900000">
            <a:off x="7350304" y="1476455"/>
            <a:ext cx="154109" cy="343323"/>
          </a:xfrm>
          <a:custGeom>
            <a:avLst/>
            <a:gdLst/>
            <a:ahLst/>
            <a:cxnLst/>
            <a:rect l="l" t="t" r="r" b="b"/>
            <a:pathLst>
              <a:path w="154109" h="343323">
                <a:moveTo>
                  <a:pt x="102909" y="313772"/>
                </a:moveTo>
                <a:lnTo>
                  <a:pt x="102909" y="328547"/>
                </a:lnTo>
                <a:cubicBezTo>
                  <a:pt x="102909" y="336708"/>
                  <a:pt x="96294" y="343322"/>
                  <a:pt x="88133" y="343323"/>
                </a:cubicBezTo>
                <a:lnTo>
                  <a:pt x="65975" y="343322"/>
                </a:lnTo>
                <a:cubicBezTo>
                  <a:pt x="57814" y="343322"/>
                  <a:pt x="51199" y="336708"/>
                  <a:pt x="51199" y="328547"/>
                </a:cubicBezTo>
                <a:cubicBezTo>
                  <a:pt x="51199" y="323622"/>
                  <a:pt x="51200" y="318696"/>
                  <a:pt x="51200" y="313771"/>
                </a:cubicBezTo>
                <a:close/>
                <a:moveTo>
                  <a:pt x="123327" y="15459"/>
                </a:moveTo>
                <a:cubicBezTo>
                  <a:pt x="141678" y="29245"/>
                  <a:pt x="152926" y="50497"/>
                  <a:pt x="154008" y="73425"/>
                </a:cubicBezTo>
                <a:cubicBezTo>
                  <a:pt x="155089" y="96353"/>
                  <a:pt x="145890" y="118568"/>
                  <a:pt x="128916" y="134021"/>
                </a:cubicBezTo>
                <a:lnTo>
                  <a:pt x="119294" y="123450"/>
                </a:lnTo>
                <a:cubicBezTo>
                  <a:pt x="133118" y="110865"/>
                  <a:pt x="140611" y="92772"/>
                  <a:pt x="139730" y="74098"/>
                </a:cubicBezTo>
                <a:cubicBezTo>
                  <a:pt x="138850" y="55424"/>
                  <a:pt x="129689" y="38115"/>
                  <a:pt x="114743" y="26887"/>
                </a:cubicBezTo>
                <a:close/>
                <a:moveTo>
                  <a:pt x="136698" y="17411"/>
                </a:moveTo>
                <a:cubicBezTo>
                  <a:pt x="103758" y="-15529"/>
                  <a:pt x="50351" y="-15529"/>
                  <a:pt x="17412" y="17411"/>
                </a:cubicBezTo>
                <a:cubicBezTo>
                  <a:pt x="-15528" y="50351"/>
                  <a:pt x="-15528" y="103757"/>
                  <a:pt x="17412" y="136697"/>
                </a:cubicBezTo>
                <a:cubicBezTo>
                  <a:pt x="50351" y="169637"/>
                  <a:pt x="103758" y="169637"/>
                  <a:pt x="136698" y="136697"/>
                </a:cubicBezTo>
                <a:cubicBezTo>
                  <a:pt x="169637" y="103757"/>
                  <a:pt x="169637" y="50351"/>
                  <a:pt x="136698" y="17411"/>
                </a:cubicBezTo>
                <a:close/>
                <a:moveTo>
                  <a:pt x="154109" y="0"/>
                </a:moveTo>
                <a:cubicBezTo>
                  <a:pt x="196665" y="42556"/>
                  <a:pt x="196665" y="111552"/>
                  <a:pt x="154109" y="154108"/>
                </a:cubicBezTo>
                <a:cubicBezTo>
                  <a:pt x="139576" y="168641"/>
                  <a:pt x="121959" y="178211"/>
                  <a:pt x="102912" y="180994"/>
                </a:cubicBezTo>
                <a:lnTo>
                  <a:pt x="102912" y="308310"/>
                </a:lnTo>
                <a:lnTo>
                  <a:pt x="51197" y="308310"/>
                </a:lnTo>
                <a:lnTo>
                  <a:pt x="51197" y="180994"/>
                </a:lnTo>
                <a:cubicBezTo>
                  <a:pt x="32150" y="178211"/>
                  <a:pt x="14534" y="168641"/>
                  <a:pt x="0" y="154108"/>
                </a:cubicBezTo>
                <a:cubicBezTo>
                  <a:pt x="-42555" y="111552"/>
                  <a:pt x="-42555" y="42556"/>
                  <a:pt x="0" y="0"/>
                </a:cubicBezTo>
                <a:cubicBezTo>
                  <a:pt x="42556" y="-42556"/>
                  <a:pt x="111553" y="-42556"/>
                  <a:pt x="154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1" name="Rounded Rectangle 5">
            <a:extLst>
              <a:ext uri="{FF2B5EF4-FFF2-40B4-BE49-F238E27FC236}">
                <a16:creationId xmlns:a16="http://schemas.microsoft.com/office/drawing/2014/main" xmlns="" id="{E247AB84-DE86-41A8-8AE7-9EE149F34133}"/>
              </a:ext>
            </a:extLst>
          </p:cNvPr>
          <p:cNvSpPr/>
          <p:nvPr/>
        </p:nvSpPr>
        <p:spPr>
          <a:xfrm flipH="1">
            <a:off x="5238311" y="3190174"/>
            <a:ext cx="344621" cy="284291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2" name="Donut 24">
            <a:extLst>
              <a:ext uri="{FF2B5EF4-FFF2-40B4-BE49-F238E27FC236}">
                <a16:creationId xmlns:a16="http://schemas.microsoft.com/office/drawing/2014/main" xmlns="" id="{BEF4252F-5B4E-4A4F-BC28-8530A1153AB8}"/>
              </a:ext>
            </a:extLst>
          </p:cNvPr>
          <p:cNvSpPr/>
          <p:nvPr/>
        </p:nvSpPr>
        <p:spPr>
          <a:xfrm>
            <a:off x="774864" y="3128007"/>
            <a:ext cx="433604" cy="4371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46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2571750"/>
            <a:ext cx="9144000" cy="2448272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lv-LV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Paldies par uzmanību!</a:t>
            </a:r>
          </a:p>
          <a:p>
            <a:pPr marL="0" indent="0" algn="ctr">
              <a:buFontTx/>
              <a:buNone/>
              <a:defRPr/>
            </a:pPr>
            <a:r>
              <a:rPr lang="lv-LV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Balvu novada Izglītības, kultūras un sporta pārvaldes</a:t>
            </a:r>
          </a:p>
          <a:p>
            <a:pPr marL="0" indent="0" algn="ctr">
              <a:buFontTx/>
              <a:buNone/>
              <a:defRPr/>
            </a:pPr>
            <a:r>
              <a:rPr lang="lv-LV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pedagogs-karjeras konsultante L.Ločmele</a:t>
            </a:r>
            <a:endParaRPr lang="en-US" sz="14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  <a:defRPr/>
            </a:pPr>
            <a:endParaRPr lang="lv-LV" sz="14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altLang="ko-KR" sz="11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Aktivitāte tika īstenota programmas “Izaugsme un nodarbinātība” 8.3.5. specifiskā atbalsta mērķa "Uzlabot pieeju karjeras atbalstam izglītojamajiem vispārējās un profesionālās izglītības iestādēs"</a:t>
            </a:r>
          </a:p>
          <a:p>
            <a:r>
              <a:rPr lang="lv-LV" altLang="ko-KR" sz="11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projekta Nr. 8.3.5.0/16/I/001 “Karjeras atbalsts vispārējās un profesionālās izglītības iestādēs” ietvaros.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0C82B0B-9B46-421D-95AA-97C39D4C55ED}"/>
              </a:ext>
            </a:extLst>
          </p:cNvPr>
          <p:cNvSpPr txBox="1"/>
          <p:nvPr/>
        </p:nvSpPr>
        <p:spPr>
          <a:xfrm>
            <a:off x="411101" y="195486"/>
            <a:ext cx="874846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lv-LV" sz="2400" dirty="0" smtClean="0">
                <a:solidFill>
                  <a:srgbClr val="C00000"/>
                </a:solidFill>
              </a:rPr>
              <a:t>“Nav nozīmes, </a:t>
            </a:r>
            <a:endParaRPr lang="en-US" sz="2400" dirty="0" smtClean="0">
              <a:solidFill>
                <a:srgbClr val="C00000"/>
              </a:solidFill>
            </a:endParaRPr>
          </a:p>
          <a:p>
            <a:pPr>
              <a:defRPr/>
            </a:pP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lv-LV" sz="2400" dirty="0" smtClean="0">
                <a:solidFill>
                  <a:srgbClr val="C00000"/>
                </a:solidFill>
              </a:rPr>
              <a:t>cik lēni Tu ej,</a:t>
            </a:r>
          </a:p>
          <a:p>
            <a:pPr>
              <a:defRPr/>
            </a:pPr>
            <a:r>
              <a:rPr lang="lv-LV" sz="2400" dirty="0" smtClean="0">
                <a:solidFill>
                  <a:srgbClr val="C00000"/>
                </a:solidFill>
              </a:rPr>
              <a:t> galvenais ir,</a:t>
            </a:r>
            <a:endParaRPr lang="en-US" sz="2400" dirty="0" smtClean="0">
              <a:solidFill>
                <a:srgbClr val="C00000"/>
              </a:solidFill>
            </a:endParaRPr>
          </a:p>
          <a:p>
            <a:pPr>
              <a:defRPr/>
            </a:pPr>
            <a:r>
              <a:rPr lang="lv-LV" sz="2400" dirty="0" smtClean="0">
                <a:solidFill>
                  <a:srgbClr val="C00000"/>
                </a:solidFill>
              </a:rPr>
              <a:t> ka Tu neapstājies.”</a:t>
            </a:r>
            <a:r>
              <a:rPr lang="lv-LV" b="1" dirty="0" smtClean="0">
                <a:solidFill>
                  <a:srgbClr val="C00000"/>
                </a:solidFill>
              </a:rPr>
              <a:t> </a:t>
            </a:r>
          </a:p>
          <a:p>
            <a:pPr>
              <a:defRPr/>
            </a:pPr>
            <a:r>
              <a:rPr lang="lv-LV" b="1" dirty="0" smtClean="0"/>
              <a:t>                                </a:t>
            </a:r>
            <a:r>
              <a:rPr lang="lv-LV" sz="1200" dirty="0" smtClean="0">
                <a:solidFill>
                  <a:srgbClr val="C00000"/>
                </a:solidFill>
              </a:rPr>
              <a:t>/Konfūcijs/</a:t>
            </a:r>
            <a:endParaRPr lang="lv-LV" sz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5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23477"/>
            <a:ext cx="9144000" cy="841225"/>
          </a:xfrm>
        </p:spPr>
        <p:txBody>
          <a:bodyPr/>
          <a:lstStyle/>
          <a:p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Projektā iesaistītās izglītības iestādes un izglītojamo </a:t>
            </a:r>
            <a:r>
              <a:rPr lang="en-US" alt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skaits </a:t>
            </a:r>
          </a:p>
          <a:p>
            <a:r>
              <a:rPr lang="en-US" alt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(7.-12.kl.) 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 mācību gada sākumu</a:t>
            </a:r>
            <a:endParaRPr lang="ko-KR" alt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547075" y="987574"/>
            <a:ext cx="1020696" cy="1020696"/>
            <a:chOff x="3623312" y="1131590"/>
            <a:chExt cx="1020696" cy="102069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5" name="Teardrop 4"/>
            <p:cNvSpPr/>
            <p:nvPr/>
          </p:nvSpPr>
          <p:spPr>
            <a:xfrm rot="5400000">
              <a:off x="3623312" y="1131590"/>
              <a:ext cx="1020696" cy="1020696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699550" y="1207828"/>
              <a:ext cx="870150" cy="86822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311</a:t>
              </a:r>
            </a:p>
            <a:p>
              <a:pPr algn="ctr"/>
              <a:r>
                <a:rPr lang="en-US" altLang="ko-KR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skolēni</a:t>
              </a:r>
              <a:endParaRPr lang="ko-KR" alt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410857" y="2031141"/>
            <a:ext cx="1020696" cy="1020696"/>
            <a:chOff x="3623312" y="1131590"/>
            <a:chExt cx="1020696" cy="102069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8" name="Teardrop 7"/>
            <p:cNvSpPr/>
            <p:nvPr/>
          </p:nvSpPr>
          <p:spPr>
            <a:xfrm rot="5400000">
              <a:off x="3623312" y="1131590"/>
              <a:ext cx="1020696" cy="1020696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699550" y="1207828"/>
              <a:ext cx="868221" cy="86822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271627" y="3051837"/>
            <a:ext cx="1020696" cy="1020696"/>
            <a:chOff x="3623312" y="1131590"/>
            <a:chExt cx="1020696" cy="102069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" name="Teardrop 10"/>
            <p:cNvSpPr/>
            <p:nvPr/>
          </p:nvSpPr>
          <p:spPr>
            <a:xfrm rot="5400000">
              <a:off x="3623312" y="1131590"/>
              <a:ext cx="1020696" cy="1020696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699550" y="1207828"/>
              <a:ext cx="868221" cy="86822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Group 12"/>
          <p:cNvGrpSpPr/>
          <p:nvPr/>
        </p:nvGrpSpPr>
        <p:grpSpPr>
          <a:xfrm flipH="1">
            <a:off x="4631764" y="1675332"/>
            <a:ext cx="1020696" cy="1020696"/>
            <a:chOff x="3623312" y="1131590"/>
            <a:chExt cx="1020696" cy="102069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4" name="Teardrop 13"/>
            <p:cNvSpPr/>
            <p:nvPr/>
          </p:nvSpPr>
          <p:spPr>
            <a:xfrm rot="5400000">
              <a:off x="3623312" y="1131590"/>
              <a:ext cx="1020696" cy="1020696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699550" y="1207828"/>
              <a:ext cx="868221" cy="86822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6" name="Group 15"/>
          <p:cNvGrpSpPr/>
          <p:nvPr/>
        </p:nvGrpSpPr>
        <p:grpSpPr>
          <a:xfrm flipH="1">
            <a:off x="4768910" y="2717571"/>
            <a:ext cx="1020696" cy="1020696"/>
            <a:chOff x="3623312" y="1131590"/>
            <a:chExt cx="1020696" cy="102069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7" name="Teardrop 16"/>
            <p:cNvSpPr/>
            <p:nvPr/>
          </p:nvSpPr>
          <p:spPr>
            <a:xfrm rot="5400000">
              <a:off x="3623312" y="1131590"/>
              <a:ext cx="1020696" cy="1020696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699550" y="1207828"/>
              <a:ext cx="868221" cy="86822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4494617" y="1903500"/>
            <a:ext cx="72000" cy="324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0" name="Rectangle 19"/>
          <p:cNvSpPr/>
          <p:nvPr/>
        </p:nvSpPr>
        <p:spPr>
          <a:xfrm>
            <a:off x="4631764" y="2659500"/>
            <a:ext cx="72000" cy="24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Rectangle 20"/>
          <p:cNvSpPr/>
          <p:nvPr/>
        </p:nvSpPr>
        <p:spPr>
          <a:xfrm>
            <a:off x="4357470" y="2659500"/>
            <a:ext cx="72000" cy="24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Rectangle 21"/>
          <p:cNvSpPr/>
          <p:nvPr/>
        </p:nvSpPr>
        <p:spPr>
          <a:xfrm>
            <a:off x="4220323" y="3595500"/>
            <a:ext cx="72000" cy="154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" name="Rectangle 22"/>
          <p:cNvSpPr/>
          <p:nvPr/>
        </p:nvSpPr>
        <p:spPr>
          <a:xfrm>
            <a:off x="4768910" y="3595500"/>
            <a:ext cx="72000" cy="154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1" name="TextBox 30"/>
          <p:cNvSpPr txBox="1"/>
          <p:nvPr/>
        </p:nvSpPr>
        <p:spPr>
          <a:xfrm>
            <a:off x="443072" y="1289068"/>
            <a:ext cx="3096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Balvu Valsts ģimnāzija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0" y="2379016"/>
            <a:ext cx="34384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Stacijas pamatskola un Vīksnas </a:t>
            </a:r>
            <a:r>
              <a:rPr lang="en-US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filiāle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97226" y="3519292"/>
            <a:ext cx="27799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Baltinavas vidusskola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713368" y="1903500"/>
            <a:ext cx="25394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Bērzpils vidusskola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820694" y="3065739"/>
            <a:ext cx="25394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Tilžas vidusskola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531B175F-3803-4364-B772-258F5115F41E}"/>
              </a:ext>
            </a:extLst>
          </p:cNvPr>
          <p:cNvSpPr txBox="1"/>
          <p:nvPr/>
        </p:nvSpPr>
        <p:spPr>
          <a:xfrm>
            <a:off x="4811194" y="1862346"/>
            <a:ext cx="674403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skolēni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8ABCB61A-DEE3-4AF3-A8CE-50CC3DB9B2A9}"/>
              </a:ext>
            </a:extLst>
          </p:cNvPr>
          <p:cNvSpPr txBox="1"/>
          <p:nvPr/>
        </p:nvSpPr>
        <p:spPr>
          <a:xfrm>
            <a:off x="3546318" y="2239758"/>
            <a:ext cx="674403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skolēni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050A6FF4-B900-48DB-99CD-0D3B5B894CCA}"/>
              </a:ext>
            </a:extLst>
          </p:cNvPr>
          <p:cNvSpPr txBox="1"/>
          <p:nvPr/>
        </p:nvSpPr>
        <p:spPr>
          <a:xfrm>
            <a:off x="4942055" y="2892235"/>
            <a:ext cx="6744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skolēns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F086C42B-F1C8-456E-9FC5-52577CEB41DD}"/>
              </a:ext>
            </a:extLst>
          </p:cNvPr>
          <p:cNvSpPr txBox="1"/>
          <p:nvPr/>
        </p:nvSpPr>
        <p:spPr>
          <a:xfrm>
            <a:off x="3418443" y="3257168"/>
            <a:ext cx="6744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skolēni</a:t>
            </a:r>
          </a:p>
        </p:txBody>
      </p:sp>
    </p:spTree>
    <p:extLst>
      <p:ext uri="{BB962C8B-B14F-4D97-AF65-F5344CB8AC3E}">
        <p14:creationId xmlns:p14="http://schemas.microsoft.com/office/powerpoint/2010/main" val="125811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lock Arc 14"/>
          <p:cNvSpPr/>
          <p:nvPr/>
        </p:nvSpPr>
        <p:spPr>
          <a:xfrm>
            <a:off x="179511" y="2143048"/>
            <a:ext cx="1217198" cy="1217254"/>
          </a:xfrm>
          <a:custGeom>
            <a:avLst/>
            <a:gdLst/>
            <a:ahLst/>
            <a:cxnLst/>
            <a:rect l="l" t="t" r="r" b="b"/>
            <a:pathLst>
              <a:path w="1217198" h="1217254">
                <a:moveTo>
                  <a:pt x="1172073" y="616019"/>
                </a:moveTo>
                <a:lnTo>
                  <a:pt x="1217198" y="616610"/>
                </a:lnTo>
                <a:cubicBezTo>
                  <a:pt x="1216181" y="694136"/>
                  <a:pt x="1200702" y="768120"/>
                  <a:pt x="1172073" y="835497"/>
                </a:cubicBezTo>
                <a:close/>
                <a:moveTo>
                  <a:pt x="592301" y="223"/>
                </a:moveTo>
                <a:cubicBezTo>
                  <a:pt x="925156" y="-8708"/>
                  <a:pt x="1203399" y="251500"/>
                  <a:pt x="1216760" y="584207"/>
                </a:cubicBezTo>
                <a:lnTo>
                  <a:pt x="1025903" y="591872"/>
                </a:lnTo>
                <a:cubicBezTo>
                  <a:pt x="1016735" y="363582"/>
                  <a:pt x="825816" y="185038"/>
                  <a:pt x="597424" y="191166"/>
                </a:cubicBezTo>
                <a:cubicBezTo>
                  <a:pt x="369033" y="197294"/>
                  <a:pt x="187962" y="385820"/>
                  <a:pt x="191049" y="614273"/>
                </a:cubicBezTo>
                <a:cubicBezTo>
                  <a:pt x="194136" y="842726"/>
                  <a:pt x="380235" y="1026290"/>
                  <a:pt x="608708" y="1026244"/>
                </a:cubicBezTo>
                <a:cubicBezTo>
                  <a:pt x="773320" y="1026211"/>
                  <a:pt x="915896" y="930876"/>
                  <a:pt x="982606" y="791527"/>
                </a:cubicBezTo>
                <a:lnTo>
                  <a:pt x="982606" y="1085471"/>
                </a:lnTo>
                <a:cubicBezTo>
                  <a:pt x="880769" y="1168806"/>
                  <a:pt x="750352" y="1217226"/>
                  <a:pt x="608747" y="1217254"/>
                </a:cubicBezTo>
                <a:cubicBezTo>
                  <a:pt x="275773" y="1217320"/>
                  <a:pt x="4555" y="949797"/>
                  <a:pt x="56" y="616853"/>
                </a:cubicBezTo>
                <a:cubicBezTo>
                  <a:pt x="-4443" y="283909"/>
                  <a:pt x="259446" y="9154"/>
                  <a:pt x="592301" y="22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07294" y="1561169"/>
            <a:ext cx="189467" cy="1040153"/>
          </a:xfrm>
          <a:custGeom>
            <a:avLst/>
            <a:gdLst>
              <a:gd name="connsiteX0" fmla="*/ 0 w 189467"/>
              <a:gd name="connsiteY0" fmla="*/ 0 h 1080346"/>
              <a:gd name="connsiteX1" fmla="*/ 189467 w 189467"/>
              <a:gd name="connsiteY1" fmla="*/ 0 h 1080346"/>
              <a:gd name="connsiteX2" fmla="*/ 189467 w 189467"/>
              <a:gd name="connsiteY2" fmla="*/ 1080346 h 1080346"/>
              <a:gd name="connsiteX3" fmla="*/ 187528 w 189467"/>
              <a:gd name="connsiteY3" fmla="*/ 1040153 h 1080346"/>
              <a:gd name="connsiteX4" fmla="*/ 0 w 189467"/>
              <a:gd name="connsiteY4" fmla="*/ 674512 h 1080346"/>
              <a:gd name="connsiteX5" fmla="*/ 0 w 189467"/>
              <a:gd name="connsiteY5" fmla="*/ 0 h 1080346"/>
              <a:gd name="connsiteX0" fmla="*/ 0 w 189467"/>
              <a:gd name="connsiteY0" fmla="*/ 0 h 1040153"/>
              <a:gd name="connsiteX1" fmla="*/ 189467 w 189467"/>
              <a:gd name="connsiteY1" fmla="*/ 0 h 1040153"/>
              <a:gd name="connsiteX2" fmla="*/ 187528 w 189467"/>
              <a:gd name="connsiteY2" fmla="*/ 1040153 h 1040153"/>
              <a:gd name="connsiteX3" fmla="*/ 0 w 189467"/>
              <a:gd name="connsiteY3" fmla="*/ 674512 h 1040153"/>
              <a:gd name="connsiteX4" fmla="*/ 0 w 189467"/>
              <a:gd name="connsiteY4" fmla="*/ 0 h 1040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467" h="1040153">
                <a:moveTo>
                  <a:pt x="0" y="0"/>
                </a:moveTo>
                <a:lnTo>
                  <a:pt x="189467" y="0"/>
                </a:lnTo>
                <a:cubicBezTo>
                  <a:pt x="188821" y="346718"/>
                  <a:pt x="188174" y="693435"/>
                  <a:pt x="187528" y="1040153"/>
                </a:cubicBezTo>
                <a:cubicBezTo>
                  <a:pt x="179329" y="879836"/>
                  <a:pt x="108663" y="777233"/>
                  <a:pt x="0" y="674512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" name="Title 2"/>
          <p:cNvSpPr txBox="1">
            <a:spLocks/>
          </p:cNvSpPr>
          <p:nvPr/>
        </p:nvSpPr>
        <p:spPr>
          <a:xfrm>
            <a:off x="1835695" y="409547"/>
            <a:ext cx="6705667" cy="57606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Karjeras attīstības atbalsta prioritārie </a:t>
            </a:r>
            <a:r>
              <a:rPr lang="en-US" alt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virzieni 2020./2021.m.g.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60504" y="1383694"/>
            <a:ext cx="5480860" cy="684000"/>
          </a:xfrm>
          <a:prstGeom prst="rect">
            <a:avLst/>
          </a:prstGeom>
          <a:noFill/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3153288" y="1354635"/>
            <a:ext cx="5040560" cy="677585"/>
          </a:xfrm>
          <a:prstGeom prst="round2Same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Karjeras </a:t>
            </a:r>
            <a:r>
              <a:rPr lang="lv-LV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izglītības integrēšana pilnveidotā mācību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lv-LV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satura </a:t>
            </a:r>
            <a:r>
              <a:rPr lang="lv-LV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pieejas īstenošanā;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hevron 11"/>
          <p:cNvSpPr/>
          <p:nvPr/>
        </p:nvSpPr>
        <p:spPr>
          <a:xfrm rot="16200000">
            <a:off x="2096802" y="1250137"/>
            <a:ext cx="838984" cy="792088"/>
          </a:xfrm>
          <a:prstGeom prst="chevron">
            <a:avLst>
              <a:gd name="adj" fmla="val 33915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39223" y="1341441"/>
            <a:ext cx="554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950152" y="421885"/>
            <a:ext cx="726841" cy="1121399"/>
          </a:xfrm>
          <a:custGeom>
            <a:avLst/>
            <a:gdLst/>
            <a:ahLst/>
            <a:cxnLst/>
            <a:rect l="l" t="t" r="r" b="b"/>
            <a:pathLst>
              <a:path w="726841" h="1121399">
                <a:moveTo>
                  <a:pt x="236325" y="1049494"/>
                </a:moveTo>
                <a:lnTo>
                  <a:pt x="495287" y="1049494"/>
                </a:lnTo>
                <a:cubicBezTo>
                  <a:pt x="491080" y="1064561"/>
                  <a:pt x="487966" y="1079199"/>
                  <a:pt x="485273" y="1093187"/>
                </a:cubicBezTo>
                <a:lnTo>
                  <a:pt x="245258" y="1092728"/>
                </a:lnTo>
                <a:close/>
                <a:moveTo>
                  <a:pt x="363421" y="203844"/>
                </a:moveTo>
                <a:cubicBezTo>
                  <a:pt x="401307" y="203844"/>
                  <a:pt x="432020" y="234557"/>
                  <a:pt x="432020" y="272443"/>
                </a:cubicBezTo>
                <a:cubicBezTo>
                  <a:pt x="432020" y="310329"/>
                  <a:pt x="401307" y="341042"/>
                  <a:pt x="363421" y="341042"/>
                </a:cubicBezTo>
                <a:cubicBezTo>
                  <a:pt x="325534" y="341042"/>
                  <a:pt x="294821" y="310329"/>
                  <a:pt x="294821" y="272443"/>
                </a:cubicBezTo>
                <a:cubicBezTo>
                  <a:pt x="294821" y="234557"/>
                  <a:pt x="325534" y="203844"/>
                  <a:pt x="363421" y="203844"/>
                </a:cubicBezTo>
                <a:close/>
                <a:moveTo>
                  <a:pt x="363421" y="135244"/>
                </a:moveTo>
                <a:cubicBezTo>
                  <a:pt x="287648" y="135244"/>
                  <a:pt x="226222" y="196671"/>
                  <a:pt x="226222" y="272443"/>
                </a:cubicBezTo>
                <a:cubicBezTo>
                  <a:pt x="226222" y="348216"/>
                  <a:pt x="287648" y="409642"/>
                  <a:pt x="363421" y="409642"/>
                </a:cubicBezTo>
                <a:cubicBezTo>
                  <a:pt x="439193" y="409642"/>
                  <a:pt x="500619" y="348216"/>
                  <a:pt x="500619" y="272443"/>
                </a:cubicBezTo>
                <a:cubicBezTo>
                  <a:pt x="500619" y="196671"/>
                  <a:pt x="439193" y="135244"/>
                  <a:pt x="363421" y="135244"/>
                </a:cubicBezTo>
                <a:close/>
                <a:moveTo>
                  <a:pt x="196200" y="0"/>
                </a:moveTo>
                <a:cubicBezTo>
                  <a:pt x="300307" y="58658"/>
                  <a:pt x="427219" y="59450"/>
                  <a:pt x="531959" y="2129"/>
                </a:cubicBezTo>
                <a:cubicBezTo>
                  <a:pt x="645195" y="251105"/>
                  <a:pt x="615578" y="521951"/>
                  <a:pt x="565642" y="749813"/>
                </a:cubicBezTo>
                <a:lnTo>
                  <a:pt x="726841" y="904479"/>
                </a:lnTo>
                <a:lnTo>
                  <a:pt x="700460" y="1113326"/>
                </a:lnTo>
                <a:lnTo>
                  <a:pt x="510728" y="982128"/>
                </a:lnTo>
                <a:lnTo>
                  <a:pt x="503274" y="1014651"/>
                </a:lnTo>
                <a:lnTo>
                  <a:pt x="228241" y="1014651"/>
                </a:lnTo>
                <a:cubicBezTo>
                  <a:pt x="226194" y="1005458"/>
                  <a:pt x="223902" y="996068"/>
                  <a:pt x="221524" y="986461"/>
                </a:cubicBezTo>
                <a:lnTo>
                  <a:pt x="26381" y="1121399"/>
                </a:lnTo>
                <a:lnTo>
                  <a:pt x="0" y="912552"/>
                </a:lnTo>
                <a:lnTo>
                  <a:pt x="162681" y="756465"/>
                </a:lnTo>
                <a:lnTo>
                  <a:pt x="163137" y="757906"/>
                </a:lnTo>
                <a:lnTo>
                  <a:pt x="165881" y="748957"/>
                </a:lnTo>
                <a:cubicBezTo>
                  <a:pt x="117348" y="521774"/>
                  <a:pt x="87568" y="246912"/>
                  <a:pt x="196200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Rectangle 19"/>
          <p:cNvSpPr/>
          <p:nvPr/>
        </p:nvSpPr>
        <p:spPr>
          <a:xfrm>
            <a:off x="1207294" y="2703006"/>
            <a:ext cx="189467" cy="24404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1164435" y="190079"/>
            <a:ext cx="298274" cy="244742"/>
          </a:xfrm>
          <a:custGeom>
            <a:avLst/>
            <a:gdLst/>
            <a:ahLst/>
            <a:cxnLst/>
            <a:rect l="l" t="t" r="r" b="b"/>
            <a:pathLst>
              <a:path w="298274" h="244742">
                <a:moveTo>
                  <a:pt x="147328" y="0"/>
                </a:moveTo>
                <a:cubicBezTo>
                  <a:pt x="212319" y="65590"/>
                  <a:pt x="261867" y="134854"/>
                  <a:pt x="298274" y="206570"/>
                </a:cubicBezTo>
                <a:cubicBezTo>
                  <a:pt x="205418" y="258299"/>
                  <a:pt x="92251" y="257374"/>
                  <a:pt x="0" y="204273"/>
                </a:cubicBezTo>
                <a:cubicBezTo>
                  <a:pt x="35363" y="132633"/>
                  <a:pt x="83678" y="64016"/>
                  <a:pt x="14732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Rectangle 28"/>
          <p:cNvSpPr/>
          <p:nvPr/>
        </p:nvSpPr>
        <p:spPr>
          <a:xfrm>
            <a:off x="3060504" y="2249404"/>
            <a:ext cx="5480860" cy="684000"/>
          </a:xfrm>
          <a:prstGeom prst="rect">
            <a:avLst/>
          </a:prstGeom>
          <a:noFill/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3077390" y="2264688"/>
            <a:ext cx="5463973" cy="677585"/>
          </a:xfrm>
          <a:prstGeom prst="round2Same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Profesionālās izglītības pievilcības veicināšana un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prasmju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izcilības iepazīšana;</a:t>
            </a:r>
          </a:p>
        </p:txBody>
      </p:sp>
      <p:sp>
        <p:nvSpPr>
          <p:cNvPr id="31" name="Chevron 30"/>
          <p:cNvSpPr/>
          <p:nvPr/>
        </p:nvSpPr>
        <p:spPr>
          <a:xfrm rot="16200000">
            <a:off x="2096802" y="2115847"/>
            <a:ext cx="838984" cy="792088"/>
          </a:xfrm>
          <a:prstGeom prst="chevron">
            <a:avLst>
              <a:gd name="adj" fmla="val 33915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239223" y="2207151"/>
            <a:ext cx="554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060504" y="3115114"/>
            <a:ext cx="5480860" cy="684000"/>
          </a:xfrm>
          <a:prstGeom prst="rect">
            <a:avLst/>
          </a:prstGeom>
          <a:noFill/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 bwMode="auto">
          <a:xfrm>
            <a:off x="3060452" y="3166706"/>
            <a:ext cx="5040560" cy="387191"/>
          </a:xfrm>
          <a:prstGeom prst="round2Same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Pasākumi vecākiem bērnu karjeras atbalstam.</a:t>
            </a:r>
            <a:endParaRPr lang="lv-LV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Chevron 37"/>
          <p:cNvSpPr/>
          <p:nvPr/>
        </p:nvSpPr>
        <p:spPr>
          <a:xfrm rot="16200000">
            <a:off x="2096802" y="2981557"/>
            <a:ext cx="838984" cy="792088"/>
          </a:xfrm>
          <a:prstGeom prst="chevron">
            <a:avLst>
              <a:gd name="adj" fmla="val 33915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239223" y="3072861"/>
            <a:ext cx="554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05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alt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Dokumentācijas veidošana</a:t>
            </a:r>
            <a:endParaRPr lang="ko-KR" alt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5" name="Group 84"/>
          <p:cNvGrpSpPr/>
          <p:nvPr/>
        </p:nvGrpSpPr>
        <p:grpSpPr>
          <a:xfrm>
            <a:off x="3854258" y="1770622"/>
            <a:ext cx="3332582" cy="2999495"/>
            <a:chOff x="3203848" y="1779662"/>
            <a:chExt cx="3332582" cy="299949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86" name="Rectangle 85"/>
            <p:cNvSpPr/>
            <p:nvPr/>
          </p:nvSpPr>
          <p:spPr>
            <a:xfrm>
              <a:off x="3203848" y="1779662"/>
              <a:ext cx="108000" cy="27733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87" name="Block Arc 86"/>
            <p:cNvSpPr/>
            <p:nvPr/>
          </p:nvSpPr>
          <p:spPr>
            <a:xfrm>
              <a:off x="3203848" y="4326895"/>
              <a:ext cx="452262" cy="452262"/>
            </a:xfrm>
            <a:prstGeom prst="blockArc">
              <a:avLst>
                <a:gd name="adj1" fmla="val 5431834"/>
                <a:gd name="adj2" fmla="val 10817112"/>
                <a:gd name="adj3" fmla="val 242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3425216" y="4671157"/>
              <a:ext cx="2916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89" name="Block Arc 88"/>
            <p:cNvSpPr/>
            <p:nvPr/>
          </p:nvSpPr>
          <p:spPr>
            <a:xfrm rot="16200000">
              <a:off x="6084168" y="4326895"/>
              <a:ext cx="452262" cy="452262"/>
            </a:xfrm>
            <a:prstGeom prst="blockArc">
              <a:avLst>
                <a:gd name="adj1" fmla="val 5431834"/>
                <a:gd name="adj2" fmla="val 10817112"/>
                <a:gd name="adj3" fmla="val 242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428430" y="3989950"/>
              <a:ext cx="108000" cy="576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91" name="Rectangle 90"/>
          <p:cNvSpPr/>
          <p:nvPr/>
        </p:nvSpPr>
        <p:spPr>
          <a:xfrm>
            <a:off x="175167" y="741755"/>
            <a:ext cx="5338824" cy="1434369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endParaRPr lang="en-US" sz="1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Balvu </a:t>
            </a: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novada karjeras atbalsta vispārējās izglītības iestādēs </a:t>
            </a:r>
            <a:endParaRPr lang="en-US" sz="1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atbalsta </a:t>
            </a: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(maksas pasākumu) pasākuma plāna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pedagoga-</a:t>
            </a:r>
          </a:p>
          <a:p>
            <a:pPr algn="just"/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karjeras konsultanta darba plāna</a:t>
            </a: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./20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.m.g.</a:t>
            </a:r>
            <a:endParaRPr lang="en-US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sastādīšana,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saskaņošana ar skolu administrāciju,</a:t>
            </a: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precizēšana, koordinēšana un </a:t>
            </a:r>
            <a:r>
              <a:rPr lang="lv-LV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vadīšana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o-KR" altLang="en-US" dirty="0"/>
          </a:p>
        </p:txBody>
      </p:sp>
      <p:sp>
        <p:nvSpPr>
          <p:cNvPr id="97" name="Rectangle 96"/>
          <p:cNvSpPr/>
          <p:nvPr/>
        </p:nvSpPr>
        <p:spPr>
          <a:xfrm>
            <a:off x="166989" y="2402256"/>
            <a:ext cx="5374816" cy="1414316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0" name="TextBox 99"/>
          <p:cNvSpPr txBox="1"/>
          <p:nvPr/>
        </p:nvSpPr>
        <p:spPr>
          <a:xfrm>
            <a:off x="212053" y="2444470"/>
            <a:ext cx="52650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Karjeras izglītības programmu 20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./20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.m.g. plānošan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</a:p>
          <a:p>
            <a:pPr algn="just">
              <a:defRPr/>
            </a:pP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saskaņošana un sastādīšana (pasākumu, klases stundu </a:t>
            </a:r>
            <a:endParaRPr lang="en-US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programmu, 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uzskaites</a:t>
            </a:r>
            <a:r>
              <a:rPr lang="lv-LV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materiāl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lv-LV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atlase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lv-LV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pielāgošana</a:t>
            </a:r>
            <a:endParaRPr lang="en-US" sz="1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lv-LV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skolēnu vecumam, interesēm un vajadzībā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175167" y="3919793"/>
            <a:ext cx="5374816" cy="1022515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09" name="Group 108"/>
          <p:cNvGrpSpPr/>
          <p:nvPr/>
        </p:nvGrpSpPr>
        <p:grpSpPr>
          <a:xfrm>
            <a:off x="5767918" y="1056963"/>
            <a:ext cx="2758049" cy="2928608"/>
            <a:chOff x="4848046" y="3681671"/>
            <a:chExt cx="2758049" cy="2928608"/>
          </a:xfrm>
        </p:grpSpPr>
        <p:sp>
          <p:nvSpPr>
            <p:cNvPr id="110" name="Teardrop 30"/>
            <p:cNvSpPr/>
            <p:nvPr/>
          </p:nvSpPr>
          <p:spPr>
            <a:xfrm rot="8100000">
              <a:off x="5417737" y="4225696"/>
              <a:ext cx="1602534" cy="1602536"/>
            </a:xfrm>
            <a:custGeom>
              <a:avLst/>
              <a:gdLst>
                <a:gd name="connsiteX0" fmla="*/ 293361 w 2192670"/>
                <a:gd name="connsiteY0" fmla="*/ 1899310 h 2192671"/>
                <a:gd name="connsiteX1" fmla="*/ 0 w 2192670"/>
                <a:gd name="connsiteY1" fmla="*/ 1191074 h 2192671"/>
                <a:gd name="connsiteX2" fmla="*/ 1001597 w 2192670"/>
                <a:gd name="connsiteY2" fmla="*/ 189477 h 2192671"/>
                <a:gd name="connsiteX3" fmla="*/ 1341342 w 2192670"/>
                <a:gd name="connsiteY3" fmla="*/ 189477 h 2192671"/>
                <a:gd name="connsiteX4" fmla="*/ 1530818 w 2192670"/>
                <a:gd name="connsiteY4" fmla="*/ 0 h 2192671"/>
                <a:gd name="connsiteX5" fmla="*/ 1806586 w 2192670"/>
                <a:gd name="connsiteY5" fmla="*/ 0 h 2192671"/>
                <a:gd name="connsiteX6" fmla="*/ 1996062 w 2192670"/>
                <a:gd name="connsiteY6" fmla="*/ 189477 h 2192671"/>
                <a:gd name="connsiteX7" fmla="*/ 2003194 w 2192670"/>
                <a:gd name="connsiteY7" fmla="*/ 189477 h 2192671"/>
                <a:gd name="connsiteX8" fmla="*/ 2003194 w 2192670"/>
                <a:gd name="connsiteY8" fmla="*/ 196609 h 2192671"/>
                <a:gd name="connsiteX9" fmla="*/ 2192670 w 2192670"/>
                <a:gd name="connsiteY9" fmla="*/ 386085 h 2192671"/>
                <a:gd name="connsiteX10" fmla="*/ 2192670 w 2192670"/>
                <a:gd name="connsiteY10" fmla="*/ 661852 h 2192671"/>
                <a:gd name="connsiteX11" fmla="*/ 2003193 w 2192670"/>
                <a:gd name="connsiteY11" fmla="*/ 851329 h 2192671"/>
                <a:gd name="connsiteX12" fmla="*/ 2003194 w 2192670"/>
                <a:gd name="connsiteY12" fmla="*/ 1191074 h 2192671"/>
                <a:gd name="connsiteX13" fmla="*/ 1001597 w 2192670"/>
                <a:gd name="connsiteY13" fmla="*/ 2192671 h 2192671"/>
                <a:gd name="connsiteX14" fmla="*/ 293361 w 2192670"/>
                <a:gd name="connsiteY14" fmla="*/ 1899310 h 219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192670" h="2192671">
                  <a:moveTo>
                    <a:pt x="293361" y="1899310"/>
                  </a:moveTo>
                  <a:cubicBezTo>
                    <a:pt x="112107" y="1718057"/>
                    <a:pt x="0" y="1467657"/>
                    <a:pt x="0" y="1191074"/>
                  </a:cubicBezTo>
                  <a:cubicBezTo>
                    <a:pt x="0" y="637907"/>
                    <a:pt x="448430" y="189477"/>
                    <a:pt x="1001597" y="189477"/>
                  </a:cubicBezTo>
                  <a:lnTo>
                    <a:pt x="1341342" y="189477"/>
                  </a:lnTo>
                  <a:lnTo>
                    <a:pt x="1530818" y="0"/>
                  </a:lnTo>
                  <a:cubicBezTo>
                    <a:pt x="1606970" y="-76151"/>
                    <a:pt x="1730435" y="-76151"/>
                    <a:pt x="1806586" y="0"/>
                  </a:cubicBezTo>
                  <a:lnTo>
                    <a:pt x="1996062" y="189477"/>
                  </a:lnTo>
                  <a:lnTo>
                    <a:pt x="2003194" y="189477"/>
                  </a:lnTo>
                  <a:lnTo>
                    <a:pt x="2003194" y="196609"/>
                  </a:lnTo>
                  <a:lnTo>
                    <a:pt x="2192670" y="386085"/>
                  </a:lnTo>
                  <a:cubicBezTo>
                    <a:pt x="2268822" y="462236"/>
                    <a:pt x="2268822" y="585701"/>
                    <a:pt x="2192670" y="661852"/>
                  </a:cubicBezTo>
                  <a:lnTo>
                    <a:pt x="2003193" y="851329"/>
                  </a:lnTo>
                  <a:cubicBezTo>
                    <a:pt x="2003193" y="964577"/>
                    <a:pt x="2003194" y="1077826"/>
                    <a:pt x="2003194" y="1191074"/>
                  </a:cubicBezTo>
                  <a:cubicBezTo>
                    <a:pt x="2003194" y="1744241"/>
                    <a:pt x="1554764" y="2192671"/>
                    <a:pt x="1001597" y="2192671"/>
                  </a:cubicBezTo>
                  <a:cubicBezTo>
                    <a:pt x="725014" y="2192671"/>
                    <a:pt x="474614" y="2080563"/>
                    <a:pt x="293361" y="1899310"/>
                  </a:cubicBezTo>
                  <a:close/>
                </a:path>
              </a:pathLst>
            </a:custGeom>
            <a:solidFill>
              <a:schemeClr val="bg1"/>
            </a:solidFill>
            <a:ln w="698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1" name="Rounded Rectangle 110"/>
            <p:cNvSpPr/>
            <p:nvPr/>
          </p:nvSpPr>
          <p:spPr>
            <a:xfrm>
              <a:off x="5903273" y="6071006"/>
              <a:ext cx="631463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2" name="Rounded Rectangle 111"/>
            <p:cNvSpPr/>
            <p:nvPr/>
          </p:nvSpPr>
          <p:spPr>
            <a:xfrm>
              <a:off x="5929584" y="6274865"/>
              <a:ext cx="578841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3" name="Rounded Rectangle 112"/>
            <p:cNvSpPr/>
            <p:nvPr/>
          </p:nvSpPr>
          <p:spPr>
            <a:xfrm>
              <a:off x="5982205" y="6478724"/>
              <a:ext cx="473597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4" name="Rounded Rectangle 113"/>
            <p:cNvSpPr/>
            <p:nvPr/>
          </p:nvSpPr>
          <p:spPr>
            <a:xfrm rot="2700000">
              <a:off x="7086448" y="4038815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5" name="Rounded Rectangle 114"/>
            <p:cNvSpPr/>
            <p:nvPr/>
          </p:nvSpPr>
          <p:spPr>
            <a:xfrm rot="18900000" flipH="1">
              <a:off x="5218102" y="4038815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6" name="Rounded Rectangle 115"/>
            <p:cNvSpPr/>
            <p:nvPr/>
          </p:nvSpPr>
          <p:spPr>
            <a:xfrm>
              <a:off x="6155070" y="3681671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7" name="Rounded Rectangle 116"/>
            <p:cNvSpPr/>
            <p:nvPr/>
          </p:nvSpPr>
          <p:spPr>
            <a:xfrm rot="5400000">
              <a:off x="7354095" y="4745637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8" name="Rounded Rectangle 117"/>
            <p:cNvSpPr/>
            <p:nvPr/>
          </p:nvSpPr>
          <p:spPr>
            <a:xfrm rot="16200000" flipH="1">
              <a:off x="4956046" y="4745638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6695459" y="1705261"/>
            <a:ext cx="677334" cy="1442553"/>
            <a:chOff x="6777274" y="1831284"/>
            <a:chExt cx="552841" cy="1177414"/>
          </a:xfrm>
        </p:grpSpPr>
        <p:grpSp>
          <p:nvGrpSpPr>
            <p:cNvPr id="124" name="Group 123"/>
            <p:cNvGrpSpPr/>
            <p:nvPr/>
          </p:nvGrpSpPr>
          <p:grpSpPr>
            <a:xfrm>
              <a:off x="6939980" y="1831284"/>
              <a:ext cx="385719" cy="718117"/>
              <a:chOff x="6783521" y="1654812"/>
              <a:chExt cx="726841" cy="1353205"/>
            </a:xfrm>
          </p:grpSpPr>
          <p:sp>
            <p:nvSpPr>
              <p:cNvPr id="122" name="Freeform 121"/>
              <p:cNvSpPr/>
              <p:nvPr/>
            </p:nvSpPr>
            <p:spPr>
              <a:xfrm>
                <a:off x="6783521" y="1886618"/>
                <a:ext cx="726841" cy="1121399"/>
              </a:xfrm>
              <a:custGeom>
                <a:avLst/>
                <a:gdLst/>
                <a:ahLst/>
                <a:cxnLst/>
                <a:rect l="l" t="t" r="r" b="b"/>
                <a:pathLst>
                  <a:path w="726841" h="1121399">
                    <a:moveTo>
                      <a:pt x="236325" y="1049494"/>
                    </a:moveTo>
                    <a:lnTo>
                      <a:pt x="495287" y="1049494"/>
                    </a:lnTo>
                    <a:cubicBezTo>
                      <a:pt x="491080" y="1064561"/>
                      <a:pt x="487966" y="1079199"/>
                      <a:pt x="485273" y="1093187"/>
                    </a:cubicBezTo>
                    <a:lnTo>
                      <a:pt x="245258" y="1092728"/>
                    </a:lnTo>
                    <a:close/>
                    <a:moveTo>
                      <a:pt x="363421" y="203844"/>
                    </a:moveTo>
                    <a:cubicBezTo>
                      <a:pt x="401307" y="203844"/>
                      <a:pt x="432020" y="234557"/>
                      <a:pt x="432020" y="272443"/>
                    </a:cubicBezTo>
                    <a:cubicBezTo>
                      <a:pt x="432020" y="310329"/>
                      <a:pt x="401307" y="341042"/>
                      <a:pt x="363421" y="341042"/>
                    </a:cubicBezTo>
                    <a:cubicBezTo>
                      <a:pt x="325534" y="341042"/>
                      <a:pt x="294821" y="310329"/>
                      <a:pt x="294821" y="272443"/>
                    </a:cubicBezTo>
                    <a:cubicBezTo>
                      <a:pt x="294821" y="234557"/>
                      <a:pt x="325534" y="203844"/>
                      <a:pt x="363421" y="203844"/>
                    </a:cubicBezTo>
                    <a:close/>
                    <a:moveTo>
                      <a:pt x="363421" y="135244"/>
                    </a:moveTo>
                    <a:cubicBezTo>
                      <a:pt x="287648" y="135244"/>
                      <a:pt x="226222" y="196671"/>
                      <a:pt x="226222" y="272443"/>
                    </a:cubicBezTo>
                    <a:cubicBezTo>
                      <a:pt x="226222" y="348216"/>
                      <a:pt x="287648" y="409642"/>
                      <a:pt x="363421" y="409642"/>
                    </a:cubicBezTo>
                    <a:cubicBezTo>
                      <a:pt x="439193" y="409642"/>
                      <a:pt x="500619" y="348216"/>
                      <a:pt x="500619" y="272443"/>
                    </a:cubicBezTo>
                    <a:cubicBezTo>
                      <a:pt x="500619" y="196671"/>
                      <a:pt x="439193" y="135244"/>
                      <a:pt x="363421" y="135244"/>
                    </a:cubicBezTo>
                    <a:close/>
                    <a:moveTo>
                      <a:pt x="196200" y="0"/>
                    </a:moveTo>
                    <a:cubicBezTo>
                      <a:pt x="300307" y="58658"/>
                      <a:pt x="427219" y="59450"/>
                      <a:pt x="531959" y="2129"/>
                    </a:cubicBezTo>
                    <a:cubicBezTo>
                      <a:pt x="645195" y="251105"/>
                      <a:pt x="615578" y="521951"/>
                      <a:pt x="565642" y="749813"/>
                    </a:cubicBezTo>
                    <a:lnTo>
                      <a:pt x="726841" y="904479"/>
                    </a:lnTo>
                    <a:lnTo>
                      <a:pt x="700460" y="1113326"/>
                    </a:lnTo>
                    <a:lnTo>
                      <a:pt x="510728" y="982128"/>
                    </a:lnTo>
                    <a:lnTo>
                      <a:pt x="503274" y="1014651"/>
                    </a:lnTo>
                    <a:lnTo>
                      <a:pt x="228241" y="1014651"/>
                    </a:lnTo>
                    <a:cubicBezTo>
                      <a:pt x="226194" y="1005458"/>
                      <a:pt x="223902" y="996068"/>
                      <a:pt x="221524" y="986461"/>
                    </a:cubicBezTo>
                    <a:lnTo>
                      <a:pt x="26381" y="1121399"/>
                    </a:lnTo>
                    <a:lnTo>
                      <a:pt x="0" y="912552"/>
                    </a:lnTo>
                    <a:lnTo>
                      <a:pt x="162681" y="756465"/>
                    </a:lnTo>
                    <a:lnTo>
                      <a:pt x="163137" y="757906"/>
                    </a:lnTo>
                    <a:lnTo>
                      <a:pt x="165881" y="748957"/>
                    </a:lnTo>
                    <a:cubicBezTo>
                      <a:pt x="117348" y="521774"/>
                      <a:pt x="87568" y="246912"/>
                      <a:pt x="196200" y="0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3" name="Freeform 122"/>
              <p:cNvSpPr/>
              <p:nvPr/>
            </p:nvSpPr>
            <p:spPr>
              <a:xfrm>
                <a:off x="6997804" y="1654812"/>
                <a:ext cx="298274" cy="244742"/>
              </a:xfrm>
              <a:custGeom>
                <a:avLst/>
                <a:gdLst/>
                <a:ahLst/>
                <a:cxnLst/>
                <a:rect l="l" t="t" r="r" b="b"/>
                <a:pathLst>
                  <a:path w="298274" h="244742">
                    <a:moveTo>
                      <a:pt x="147328" y="0"/>
                    </a:moveTo>
                    <a:cubicBezTo>
                      <a:pt x="212319" y="65590"/>
                      <a:pt x="261867" y="134854"/>
                      <a:pt x="298274" y="206570"/>
                    </a:cubicBezTo>
                    <a:cubicBezTo>
                      <a:pt x="205418" y="258299"/>
                      <a:pt x="92251" y="257374"/>
                      <a:pt x="0" y="204273"/>
                    </a:cubicBezTo>
                    <a:cubicBezTo>
                      <a:pt x="35363" y="132633"/>
                      <a:pt x="83678" y="64016"/>
                      <a:pt x="14732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25" name="Freeform 124"/>
            <p:cNvSpPr/>
            <p:nvPr/>
          </p:nvSpPr>
          <p:spPr>
            <a:xfrm>
              <a:off x="6777274" y="2572267"/>
              <a:ext cx="552841" cy="436431"/>
            </a:xfrm>
            <a:custGeom>
              <a:avLst/>
              <a:gdLst/>
              <a:ahLst/>
              <a:cxnLst/>
              <a:rect l="l" t="t" r="r" b="b"/>
              <a:pathLst>
                <a:path w="935319" h="738371">
                  <a:moveTo>
                    <a:pt x="570246" y="5904"/>
                  </a:moveTo>
                  <a:cubicBezTo>
                    <a:pt x="462283" y="64891"/>
                    <a:pt x="426421" y="317189"/>
                    <a:pt x="649701" y="474399"/>
                  </a:cubicBezTo>
                  <a:cubicBezTo>
                    <a:pt x="593836" y="327977"/>
                    <a:pt x="630970" y="255746"/>
                    <a:pt x="667057" y="182470"/>
                  </a:cubicBezTo>
                  <a:cubicBezTo>
                    <a:pt x="667659" y="219721"/>
                    <a:pt x="629598" y="299814"/>
                    <a:pt x="723199" y="346469"/>
                  </a:cubicBezTo>
                  <a:cubicBezTo>
                    <a:pt x="679394" y="206128"/>
                    <a:pt x="864427" y="161920"/>
                    <a:pt x="670152" y="6949"/>
                  </a:cubicBezTo>
                  <a:cubicBezTo>
                    <a:pt x="951156" y="47548"/>
                    <a:pt x="868526" y="190548"/>
                    <a:pt x="935319" y="334595"/>
                  </a:cubicBezTo>
                  <a:cubicBezTo>
                    <a:pt x="886447" y="343095"/>
                    <a:pt x="815632" y="212619"/>
                    <a:pt x="831546" y="274410"/>
                  </a:cubicBezTo>
                  <a:cubicBezTo>
                    <a:pt x="915063" y="518579"/>
                    <a:pt x="665249" y="525551"/>
                    <a:pt x="744586" y="738371"/>
                  </a:cubicBezTo>
                  <a:cubicBezTo>
                    <a:pt x="498005" y="724435"/>
                    <a:pt x="570128" y="495242"/>
                    <a:pt x="454164" y="439509"/>
                  </a:cubicBezTo>
                  <a:cubicBezTo>
                    <a:pt x="422689" y="433882"/>
                    <a:pt x="384944" y="459601"/>
                    <a:pt x="454829" y="574141"/>
                  </a:cubicBezTo>
                  <a:cubicBezTo>
                    <a:pt x="47812" y="270832"/>
                    <a:pt x="333584" y="22904"/>
                    <a:pt x="570246" y="5904"/>
                  </a:cubicBezTo>
                  <a:close/>
                  <a:moveTo>
                    <a:pt x="0" y="0"/>
                  </a:moveTo>
                  <a:lnTo>
                    <a:pt x="9284" y="0"/>
                  </a:lnTo>
                  <a:lnTo>
                    <a:pt x="746" y="590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6D95EC8-4D14-4CC5-87C9-CB0989937DC4}"/>
              </a:ext>
            </a:extLst>
          </p:cNvPr>
          <p:cNvSpPr txBox="1"/>
          <p:nvPr/>
        </p:nvSpPr>
        <p:spPr>
          <a:xfrm>
            <a:off x="181549" y="3931953"/>
            <a:ext cx="511053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Karjeras izglītības atbalsta pārraudzības plānošana un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ieviešana Balvu novada Izglītības, kultūras un sporta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pārvaldes izglītības jomas pārraudzības darba plānā </a:t>
            </a:r>
            <a:endParaRPr lang="en-US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2020./2021.m.g.</a:t>
            </a:r>
            <a:endParaRPr lang="en-US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11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alt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Dokumentācijas veidošana</a:t>
            </a:r>
            <a:endParaRPr lang="ko-KR" alt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5" name="Group 84"/>
          <p:cNvGrpSpPr/>
          <p:nvPr/>
        </p:nvGrpSpPr>
        <p:grpSpPr>
          <a:xfrm>
            <a:off x="3854258" y="1770622"/>
            <a:ext cx="3332582" cy="2999495"/>
            <a:chOff x="3203848" y="1779662"/>
            <a:chExt cx="3332582" cy="299949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86" name="Rectangle 85"/>
            <p:cNvSpPr/>
            <p:nvPr/>
          </p:nvSpPr>
          <p:spPr>
            <a:xfrm>
              <a:off x="3203848" y="1779662"/>
              <a:ext cx="108000" cy="27733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87" name="Block Arc 86"/>
            <p:cNvSpPr/>
            <p:nvPr/>
          </p:nvSpPr>
          <p:spPr>
            <a:xfrm>
              <a:off x="3203848" y="4326895"/>
              <a:ext cx="452262" cy="452262"/>
            </a:xfrm>
            <a:prstGeom prst="blockArc">
              <a:avLst>
                <a:gd name="adj1" fmla="val 5431834"/>
                <a:gd name="adj2" fmla="val 10817112"/>
                <a:gd name="adj3" fmla="val 242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3425216" y="4671157"/>
              <a:ext cx="2916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89" name="Block Arc 88"/>
            <p:cNvSpPr/>
            <p:nvPr/>
          </p:nvSpPr>
          <p:spPr>
            <a:xfrm rot="16200000">
              <a:off x="6084168" y="4326895"/>
              <a:ext cx="452262" cy="452262"/>
            </a:xfrm>
            <a:prstGeom prst="blockArc">
              <a:avLst>
                <a:gd name="adj1" fmla="val 5431834"/>
                <a:gd name="adj2" fmla="val 10817112"/>
                <a:gd name="adj3" fmla="val 242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428430" y="3989950"/>
              <a:ext cx="108000" cy="576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91" name="Rectangle 90"/>
          <p:cNvSpPr/>
          <p:nvPr/>
        </p:nvSpPr>
        <p:spPr>
          <a:xfrm>
            <a:off x="175167" y="891059"/>
            <a:ext cx="5576618" cy="1351688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Karjeras izglītības programm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2021.-2023.g. izstrāde</a:t>
            </a: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Bērzpils vidusskolai, Tilžas vidusskolai, Stacijas pamatskolai, </a:t>
            </a:r>
            <a:endParaRPr lang="en-US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Baltinavas vidusskolai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sadarbībā ar atbildīgajiem par </a:t>
            </a:r>
          </a:p>
          <a:p>
            <a:pPr algn="just">
              <a:defRPr/>
            </a:pP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karjeras izglītības darbu skolās un klašu audzinātājiem.</a:t>
            </a:r>
          </a:p>
          <a:p>
            <a:pPr algn="ctr"/>
            <a:endParaRPr lang="ko-KR" altLang="en-US" dirty="0"/>
          </a:p>
        </p:txBody>
      </p:sp>
      <p:sp>
        <p:nvSpPr>
          <p:cNvPr id="97" name="Rectangle 96"/>
          <p:cNvSpPr/>
          <p:nvPr/>
        </p:nvSpPr>
        <p:spPr>
          <a:xfrm>
            <a:off x="166989" y="2402256"/>
            <a:ext cx="5374816" cy="1414316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0" name="TextBox 99"/>
          <p:cNvSpPr txBox="1"/>
          <p:nvPr/>
        </p:nvSpPr>
        <p:spPr>
          <a:xfrm>
            <a:off x="176269" y="2421126"/>
            <a:ext cx="55755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Aktualizēta un pilnveidota atbilstoši kompetenču pieejai </a:t>
            </a:r>
            <a:endParaRPr lang="en-US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Karjeras izglītības programma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2021.-2023.g.</a:t>
            </a: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Balvu Valsts </a:t>
            </a:r>
            <a:endParaRPr lang="en-US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ģimnāzijai.</a:t>
            </a:r>
            <a:endParaRPr lang="en-US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Atzinums par projekta rezultātu ilgtspējas nodrošināšanu </a:t>
            </a:r>
          </a:p>
          <a:p>
            <a:pPr algn="just">
              <a:defRPr/>
            </a:pP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Balvu sākumskolā, sadarbībā ar skolas administrāciju.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175167" y="3919794"/>
            <a:ext cx="5374816" cy="568110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09" name="Group 108"/>
          <p:cNvGrpSpPr/>
          <p:nvPr/>
        </p:nvGrpSpPr>
        <p:grpSpPr>
          <a:xfrm>
            <a:off x="5767918" y="1056963"/>
            <a:ext cx="2758049" cy="2928608"/>
            <a:chOff x="4848046" y="3681671"/>
            <a:chExt cx="2758049" cy="2928608"/>
          </a:xfrm>
        </p:grpSpPr>
        <p:sp>
          <p:nvSpPr>
            <p:cNvPr id="110" name="Teardrop 30"/>
            <p:cNvSpPr/>
            <p:nvPr/>
          </p:nvSpPr>
          <p:spPr>
            <a:xfrm rot="8100000">
              <a:off x="5417737" y="4225696"/>
              <a:ext cx="1602534" cy="1602536"/>
            </a:xfrm>
            <a:custGeom>
              <a:avLst/>
              <a:gdLst>
                <a:gd name="connsiteX0" fmla="*/ 293361 w 2192670"/>
                <a:gd name="connsiteY0" fmla="*/ 1899310 h 2192671"/>
                <a:gd name="connsiteX1" fmla="*/ 0 w 2192670"/>
                <a:gd name="connsiteY1" fmla="*/ 1191074 h 2192671"/>
                <a:gd name="connsiteX2" fmla="*/ 1001597 w 2192670"/>
                <a:gd name="connsiteY2" fmla="*/ 189477 h 2192671"/>
                <a:gd name="connsiteX3" fmla="*/ 1341342 w 2192670"/>
                <a:gd name="connsiteY3" fmla="*/ 189477 h 2192671"/>
                <a:gd name="connsiteX4" fmla="*/ 1530818 w 2192670"/>
                <a:gd name="connsiteY4" fmla="*/ 0 h 2192671"/>
                <a:gd name="connsiteX5" fmla="*/ 1806586 w 2192670"/>
                <a:gd name="connsiteY5" fmla="*/ 0 h 2192671"/>
                <a:gd name="connsiteX6" fmla="*/ 1996062 w 2192670"/>
                <a:gd name="connsiteY6" fmla="*/ 189477 h 2192671"/>
                <a:gd name="connsiteX7" fmla="*/ 2003194 w 2192670"/>
                <a:gd name="connsiteY7" fmla="*/ 189477 h 2192671"/>
                <a:gd name="connsiteX8" fmla="*/ 2003194 w 2192670"/>
                <a:gd name="connsiteY8" fmla="*/ 196609 h 2192671"/>
                <a:gd name="connsiteX9" fmla="*/ 2192670 w 2192670"/>
                <a:gd name="connsiteY9" fmla="*/ 386085 h 2192671"/>
                <a:gd name="connsiteX10" fmla="*/ 2192670 w 2192670"/>
                <a:gd name="connsiteY10" fmla="*/ 661852 h 2192671"/>
                <a:gd name="connsiteX11" fmla="*/ 2003193 w 2192670"/>
                <a:gd name="connsiteY11" fmla="*/ 851329 h 2192671"/>
                <a:gd name="connsiteX12" fmla="*/ 2003194 w 2192670"/>
                <a:gd name="connsiteY12" fmla="*/ 1191074 h 2192671"/>
                <a:gd name="connsiteX13" fmla="*/ 1001597 w 2192670"/>
                <a:gd name="connsiteY13" fmla="*/ 2192671 h 2192671"/>
                <a:gd name="connsiteX14" fmla="*/ 293361 w 2192670"/>
                <a:gd name="connsiteY14" fmla="*/ 1899310 h 219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192670" h="2192671">
                  <a:moveTo>
                    <a:pt x="293361" y="1899310"/>
                  </a:moveTo>
                  <a:cubicBezTo>
                    <a:pt x="112107" y="1718057"/>
                    <a:pt x="0" y="1467657"/>
                    <a:pt x="0" y="1191074"/>
                  </a:cubicBezTo>
                  <a:cubicBezTo>
                    <a:pt x="0" y="637907"/>
                    <a:pt x="448430" y="189477"/>
                    <a:pt x="1001597" y="189477"/>
                  </a:cubicBezTo>
                  <a:lnTo>
                    <a:pt x="1341342" y="189477"/>
                  </a:lnTo>
                  <a:lnTo>
                    <a:pt x="1530818" y="0"/>
                  </a:lnTo>
                  <a:cubicBezTo>
                    <a:pt x="1606970" y="-76151"/>
                    <a:pt x="1730435" y="-76151"/>
                    <a:pt x="1806586" y="0"/>
                  </a:cubicBezTo>
                  <a:lnTo>
                    <a:pt x="1996062" y="189477"/>
                  </a:lnTo>
                  <a:lnTo>
                    <a:pt x="2003194" y="189477"/>
                  </a:lnTo>
                  <a:lnTo>
                    <a:pt x="2003194" y="196609"/>
                  </a:lnTo>
                  <a:lnTo>
                    <a:pt x="2192670" y="386085"/>
                  </a:lnTo>
                  <a:cubicBezTo>
                    <a:pt x="2268822" y="462236"/>
                    <a:pt x="2268822" y="585701"/>
                    <a:pt x="2192670" y="661852"/>
                  </a:cubicBezTo>
                  <a:lnTo>
                    <a:pt x="2003193" y="851329"/>
                  </a:lnTo>
                  <a:cubicBezTo>
                    <a:pt x="2003193" y="964577"/>
                    <a:pt x="2003194" y="1077826"/>
                    <a:pt x="2003194" y="1191074"/>
                  </a:cubicBezTo>
                  <a:cubicBezTo>
                    <a:pt x="2003194" y="1744241"/>
                    <a:pt x="1554764" y="2192671"/>
                    <a:pt x="1001597" y="2192671"/>
                  </a:cubicBezTo>
                  <a:cubicBezTo>
                    <a:pt x="725014" y="2192671"/>
                    <a:pt x="474614" y="2080563"/>
                    <a:pt x="293361" y="1899310"/>
                  </a:cubicBezTo>
                  <a:close/>
                </a:path>
              </a:pathLst>
            </a:custGeom>
            <a:solidFill>
              <a:schemeClr val="bg1"/>
            </a:solidFill>
            <a:ln w="698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1" name="Rounded Rectangle 110"/>
            <p:cNvSpPr/>
            <p:nvPr/>
          </p:nvSpPr>
          <p:spPr>
            <a:xfrm>
              <a:off x="5903273" y="6071006"/>
              <a:ext cx="631463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2" name="Rounded Rectangle 111"/>
            <p:cNvSpPr/>
            <p:nvPr/>
          </p:nvSpPr>
          <p:spPr>
            <a:xfrm>
              <a:off x="5929584" y="6274865"/>
              <a:ext cx="578841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3" name="Rounded Rectangle 112"/>
            <p:cNvSpPr/>
            <p:nvPr/>
          </p:nvSpPr>
          <p:spPr>
            <a:xfrm>
              <a:off x="5982205" y="6478724"/>
              <a:ext cx="473597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4" name="Rounded Rectangle 113"/>
            <p:cNvSpPr/>
            <p:nvPr/>
          </p:nvSpPr>
          <p:spPr>
            <a:xfrm rot="2700000">
              <a:off x="7086448" y="4038815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5" name="Rounded Rectangle 114"/>
            <p:cNvSpPr/>
            <p:nvPr/>
          </p:nvSpPr>
          <p:spPr>
            <a:xfrm rot="18900000" flipH="1">
              <a:off x="5218102" y="4038815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6" name="Rounded Rectangle 115"/>
            <p:cNvSpPr/>
            <p:nvPr/>
          </p:nvSpPr>
          <p:spPr>
            <a:xfrm>
              <a:off x="6155070" y="3681671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7" name="Rounded Rectangle 116"/>
            <p:cNvSpPr/>
            <p:nvPr/>
          </p:nvSpPr>
          <p:spPr>
            <a:xfrm rot="5400000">
              <a:off x="7354095" y="4745637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8" name="Rounded Rectangle 117"/>
            <p:cNvSpPr/>
            <p:nvPr/>
          </p:nvSpPr>
          <p:spPr>
            <a:xfrm rot="16200000" flipH="1">
              <a:off x="4956046" y="4745638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6695459" y="1705261"/>
            <a:ext cx="677334" cy="1442553"/>
            <a:chOff x="6777274" y="1831284"/>
            <a:chExt cx="552841" cy="1177414"/>
          </a:xfrm>
        </p:grpSpPr>
        <p:grpSp>
          <p:nvGrpSpPr>
            <p:cNvPr id="124" name="Group 123"/>
            <p:cNvGrpSpPr/>
            <p:nvPr/>
          </p:nvGrpSpPr>
          <p:grpSpPr>
            <a:xfrm>
              <a:off x="6939980" y="1831284"/>
              <a:ext cx="385719" cy="718117"/>
              <a:chOff x="6783521" y="1654812"/>
              <a:chExt cx="726841" cy="1353205"/>
            </a:xfrm>
          </p:grpSpPr>
          <p:sp>
            <p:nvSpPr>
              <p:cNvPr id="122" name="Freeform 121"/>
              <p:cNvSpPr/>
              <p:nvPr/>
            </p:nvSpPr>
            <p:spPr>
              <a:xfrm>
                <a:off x="6783521" y="1886618"/>
                <a:ext cx="726841" cy="1121399"/>
              </a:xfrm>
              <a:custGeom>
                <a:avLst/>
                <a:gdLst/>
                <a:ahLst/>
                <a:cxnLst/>
                <a:rect l="l" t="t" r="r" b="b"/>
                <a:pathLst>
                  <a:path w="726841" h="1121399">
                    <a:moveTo>
                      <a:pt x="236325" y="1049494"/>
                    </a:moveTo>
                    <a:lnTo>
                      <a:pt x="495287" y="1049494"/>
                    </a:lnTo>
                    <a:cubicBezTo>
                      <a:pt x="491080" y="1064561"/>
                      <a:pt x="487966" y="1079199"/>
                      <a:pt x="485273" y="1093187"/>
                    </a:cubicBezTo>
                    <a:lnTo>
                      <a:pt x="245258" y="1092728"/>
                    </a:lnTo>
                    <a:close/>
                    <a:moveTo>
                      <a:pt x="363421" y="203844"/>
                    </a:moveTo>
                    <a:cubicBezTo>
                      <a:pt x="401307" y="203844"/>
                      <a:pt x="432020" y="234557"/>
                      <a:pt x="432020" y="272443"/>
                    </a:cubicBezTo>
                    <a:cubicBezTo>
                      <a:pt x="432020" y="310329"/>
                      <a:pt x="401307" y="341042"/>
                      <a:pt x="363421" y="341042"/>
                    </a:cubicBezTo>
                    <a:cubicBezTo>
                      <a:pt x="325534" y="341042"/>
                      <a:pt x="294821" y="310329"/>
                      <a:pt x="294821" y="272443"/>
                    </a:cubicBezTo>
                    <a:cubicBezTo>
                      <a:pt x="294821" y="234557"/>
                      <a:pt x="325534" y="203844"/>
                      <a:pt x="363421" y="203844"/>
                    </a:cubicBezTo>
                    <a:close/>
                    <a:moveTo>
                      <a:pt x="363421" y="135244"/>
                    </a:moveTo>
                    <a:cubicBezTo>
                      <a:pt x="287648" y="135244"/>
                      <a:pt x="226222" y="196671"/>
                      <a:pt x="226222" y="272443"/>
                    </a:cubicBezTo>
                    <a:cubicBezTo>
                      <a:pt x="226222" y="348216"/>
                      <a:pt x="287648" y="409642"/>
                      <a:pt x="363421" y="409642"/>
                    </a:cubicBezTo>
                    <a:cubicBezTo>
                      <a:pt x="439193" y="409642"/>
                      <a:pt x="500619" y="348216"/>
                      <a:pt x="500619" y="272443"/>
                    </a:cubicBezTo>
                    <a:cubicBezTo>
                      <a:pt x="500619" y="196671"/>
                      <a:pt x="439193" y="135244"/>
                      <a:pt x="363421" y="135244"/>
                    </a:cubicBezTo>
                    <a:close/>
                    <a:moveTo>
                      <a:pt x="196200" y="0"/>
                    </a:moveTo>
                    <a:cubicBezTo>
                      <a:pt x="300307" y="58658"/>
                      <a:pt x="427219" y="59450"/>
                      <a:pt x="531959" y="2129"/>
                    </a:cubicBezTo>
                    <a:cubicBezTo>
                      <a:pt x="645195" y="251105"/>
                      <a:pt x="615578" y="521951"/>
                      <a:pt x="565642" y="749813"/>
                    </a:cubicBezTo>
                    <a:lnTo>
                      <a:pt x="726841" y="904479"/>
                    </a:lnTo>
                    <a:lnTo>
                      <a:pt x="700460" y="1113326"/>
                    </a:lnTo>
                    <a:lnTo>
                      <a:pt x="510728" y="982128"/>
                    </a:lnTo>
                    <a:lnTo>
                      <a:pt x="503274" y="1014651"/>
                    </a:lnTo>
                    <a:lnTo>
                      <a:pt x="228241" y="1014651"/>
                    </a:lnTo>
                    <a:cubicBezTo>
                      <a:pt x="226194" y="1005458"/>
                      <a:pt x="223902" y="996068"/>
                      <a:pt x="221524" y="986461"/>
                    </a:cubicBezTo>
                    <a:lnTo>
                      <a:pt x="26381" y="1121399"/>
                    </a:lnTo>
                    <a:lnTo>
                      <a:pt x="0" y="912552"/>
                    </a:lnTo>
                    <a:lnTo>
                      <a:pt x="162681" y="756465"/>
                    </a:lnTo>
                    <a:lnTo>
                      <a:pt x="163137" y="757906"/>
                    </a:lnTo>
                    <a:lnTo>
                      <a:pt x="165881" y="748957"/>
                    </a:lnTo>
                    <a:cubicBezTo>
                      <a:pt x="117348" y="521774"/>
                      <a:pt x="87568" y="246912"/>
                      <a:pt x="196200" y="0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3" name="Freeform 122"/>
              <p:cNvSpPr/>
              <p:nvPr/>
            </p:nvSpPr>
            <p:spPr>
              <a:xfrm>
                <a:off x="6997804" y="1654812"/>
                <a:ext cx="298274" cy="244742"/>
              </a:xfrm>
              <a:custGeom>
                <a:avLst/>
                <a:gdLst/>
                <a:ahLst/>
                <a:cxnLst/>
                <a:rect l="l" t="t" r="r" b="b"/>
                <a:pathLst>
                  <a:path w="298274" h="244742">
                    <a:moveTo>
                      <a:pt x="147328" y="0"/>
                    </a:moveTo>
                    <a:cubicBezTo>
                      <a:pt x="212319" y="65590"/>
                      <a:pt x="261867" y="134854"/>
                      <a:pt x="298274" y="206570"/>
                    </a:cubicBezTo>
                    <a:cubicBezTo>
                      <a:pt x="205418" y="258299"/>
                      <a:pt x="92251" y="257374"/>
                      <a:pt x="0" y="204273"/>
                    </a:cubicBezTo>
                    <a:cubicBezTo>
                      <a:pt x="35363" y="132633"/>
                      <a:pt x="83678" y="64016"/>
                      <a:pt x="14732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25" name="Freeform 124"/>
            <p:cNvSpPr/>
            <p:nvPr/>
          </p:nvSpPr>
          <p:spPr>
            <a:xfrm>
              <a:off x="6777274" y="2572267"/>
              <a:ext cx="552841" cy="436431"/>
            </a:xfrm>
            <a:custGeom>
              <a:avLst/>
              <a:gdLst/>
              <a:ahLst/>
              <a:cxnLst/>
              <a:rect l="l" t="t" r="r" b="b"/>
              <a:pathLst>
                <a:path w="935319" h="738371">
                  <a:moveTo>
                    <a:pt x="570246" y="5904"/>
                  </a:moveTo>
                  <a:cubicBezTo>
                    <a:pt x="462283" y="64891"/>
                    <a:pt x="426421" y="317189"/>
                    <a:pt x="649701" y="474399"/>
                  </a:cubicBezTo>
                  <a:cubicBezTo>
                    <a:pt x="593836" y="327977"/>
                    <a:pt x="630970" y="255746"/>
                    <a:pt x="667057" y="182470"/>
                  </a:cubicBezTo>
                  <a:cubicBezTo>
                    <a:pt x="667659" y="219721"/>
                    <a:pt x="629598" y="299814"/>
                    <a:pt x="723199" y="346469"/>
                  </a:cubicBezTo>
                  <a:cubicBezTo>
                    <a:pt x="679394" y="206128"/>
                    <a:pt x="864427" y="161920"/>
                    <a:pt x="670152" y="6949"/>
                  </a:cubicBezTo>
                  <a:cubicBezTo>
                    <a:pt x="951156" y="47548"/>
                    <a:pt x="868526" y="190548"/>
                    <a:pt x="935319" y="334595"/>
                  </a:cubicBezTo>
                  <a:cubicBezTo>
                    <a:pt x="886447" y="343095"/>
                    <a:pt x="815632" y="212619"/>
                    <a:pt x="831546" y="274410"/>
                  </a:cubicBezTo>
                  <a:cubicBezTo>
                    <a:pt x="915063" y="518579"/>
                    <a:pt x="665249" y="525551"/>
                    <a:pt x="744586" y="738371"/>
                  </a:cubicBezTo>
                  <a:cubicBezTo>
                    <a:pt x="498005" y="724435"/>
                    <a:pt x="570128" y="495242"/>
                    <a:pt x="454164" y="439509"/>
                  </a:cubicBezTo>
                  <a:cubicBezTo>
                    <a:pt x="422689" y="433882"/>
                    <a:pt x="384944" y="459601"/>
                    <a:pt x="454829" y="574141"/>
                  </a:cubicBezTo>
                  <a:cubicBezTo>
                    <a:pt x="47812" y="270832"/>
                    <a:pt x="333584" y="22904"/>
                    <a:pt x="570246" y="5904"/>
                  </a:cubicBezTo>
                  <a:close/>
                  <a:moveTo>
                    <a:pt x="0" y="0"/>
                  </a:moveTo>
                  <a:lnTo>
                    <a:pt x="9284" y="0"/>
                  </a:lnTo>
                  <a:lnTo>
                    <a:pt x="746" y="590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6D95EC8-4D14-4CC5-87C9-CB0989937DC4}"/>
              </a:ext>
            </a:extLst>
          </p:cNvPr>
          <p:cNvSpPr txBox="1"/>
          <p:nvPr/>
        </p:nvSpPr>
        <p:spPr>
          <a:xfrm>
            <a:off x="181549" y="3931952"/>
            <a:ext cx="520468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Nolikumu izstrāde 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radošajiem konkursiem.</a:t>
            </a:r>
          </a:p>
          <a:p>
            <a:pPr algn="just">
              <a:defRPr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40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23478"/>
            <a:ext cx="8892480" cy="792088"/>
          </a:xfrm>
        </p:spPr>
        <p:txBody>
          <a:bodyPr/>
          <a:lstStyle/>
          <a:p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Karjeras attīstības atbalsta maksas pasākumu</a:t>
            </a:r>
          </a:p>
          <a:p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koordinēšana, organizēšana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987574"/>
            <a:ext cx="9144000" cy="3024336"/>
          </a:xfrm>
        </p:spPr>
        <p:txBody>
          <a:bodyPr/>
          <a:lstStyle/>
          <a:p>
            <a:pPr algn="l"/>
            <a:r>
              <a:rPr lang="en-US" dirty="0" smtClean="0"/>
              <a:t>                                           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Interaktīvs seminārs vecākiem “Kā runāt ar jaunieti par karjeru?”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                                                                                                                  </a:t>
            </a:r>
            <a:r>
              <a:rPr lang="en-US" sz="1200" i="1" dirty="0" smtClean="0"/>
              <a:t>(piedalījās 70 dalībnieki)</a:t>
            </a:r>
          </a:p>
          <a:p>
            <a:pPr algn="l"/>
            <a:endParaRPr lang="en-US" sz="1200" i="1" dirty="0"/>
          </a:p>
          <a:p>
            <a:pPr algn="l"/>
            <a:endParaRPr lang="en-US" sz="1200" i="1" dirty="0" smtClean="0"/>
          </a:p>
          <a:p>
            <a:pPr algn="l"/>
            <a:endParaRPr lang="en-US" sz="1200" i="1" dirty="0"/>
          </a:p>
          <a:p>
            <a:pPr algn="l"/>
            <a:r>
              <a:rPr lang="en-US" dirty="0" smtClean="0"/>
              <a:t>                                                    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Interaktīvs seminārs vecākiem “Atziņas un risinājumu bērna personības</a:t>
            </a:r>
          </a:p>
          <a:p>
            <a:pPr algn="l"/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izaugsmei ilgtermiņā” </a:t>
            </a:r>
          </a:p>
          <a:p>
            <a:pPr algn="l"/>
            <a:r>
              <a:rPr lang="en-US" sz="1200" dirty="0" smtClean="0"/>
              <a:t>                                                                                     ( piedalījās 32 dalībnieki)</a:t>
            </a:r>
          </a:p>
          <a:p>
            <a:pPr algn="l"/>
            <a:endParaRPr lang="en-US" sz="1200" i="1" dirty="0"/>
          </a:p>
        </p:txBody>
      </p:sp>
      <p:grpSp>
        <p:nvGrpSpPr>
          <p:cNvPr id="10" name="Group 9"/>
          <p:cNvGrpSpPr/>
          <p:nvPr/>
        </p:nvGrpSpPr>
        <p:grpSpPr>
          <a:xfrm>
            <a:off x="1475656" y="1275606"/>
            <a:ext cx="972000" cy="972000"/>
            <a:chOff x="3809969" y="2852379"/>
            <a:chExt cx="972000" cy="972000"/>
          </a:xfrm>
        </p:grpSpPr>
        <p:sp>
          <p:nvSpPr>
            <p:cNvPr id="11" name="Rectangle 10"/>
            <p:cNvSpPr/>
            <p:nvPr/>
          </p:nvSpPr>
          <p:spPr>
            <a:xfrm>
              <a:off x="3809969" y="2852379"/>
              <a:ext cx="972000" cy="9720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896308" y="2960162"/>
              <a:ext cx="792088" cy="79208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2535638"/>
            <a:ext cx="993734" cy="99373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8191" y="1609193"/>
            <a:ext cx="359695" cy="30482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1820" y="2889236"/>
            <a:ext cx="341406" cy="2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61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23478"/>
            <a:ext cx="9144000" cy="936104"/>
          </a:xfrm>
        </p:spPr>
        <p:txBody>
          <a:bodyPr/>
          <a:lstStyle/>
          <a:p>
            <a:r>
              <a:rPr lang="lv-LV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Karjeras attīstības atbalsta </a:t>
            </a:r>
            <a:r>
              <a:rPr lang="lv-LV" altLang="en-US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bezmaksas pasākumu</a:t>
            </a:r>
            <a:r>
              <a:rPr lang="lv-LV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lv-LV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koordinēšana, organizēšana un vadīšana</a:t>
            </a:r>
            <a:endParaRPr lang="ko-KR" alt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763602" y="1779662"/>
            <a:ext cx="835293" cy="720080"/>
            <a:chOff x="3496214" y="1275606"/>
            <a:chExt cx="1060704" cy="914400"/>
          </a:xfrm>
        </p:grpSpPr>
        <p:sp>
          <p:nvSpPr>
            <p:cNvPr id="6" name="Hexagon 5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Hexagon 6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521480" y="2265716"/>
            <a:ext cx="835293" cy="720080"/>
            <a:chOff x="3496214" y="1275606"/>
            <a:chExt cx="1060704" cy="914400"/>
          </a:xfrm>
        </p:grpSpPr>
        <p:sp>
          <p:nvSpPr>
            <p:cNvPr id="11" name="Hexagon 10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Hexagon 11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763602" y="2751770"/>
            <a:ext cx="835293" cy="720080"/>
            <a:chOff x="3496214" y="1275606"/>
            <a:chExt cx="1060704" cy="914400"/>
          </a:xfrm>
        </p:grpSpPr>
        <p:sp>
          <p:nvSpPr>
            <p:cNvPr id="14" name="Hexagon 13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Hexagon 14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763602" y="3723878"/>
            <a:ext cx="835293" cy="720080"/>
            <a:chOff x="3496214" y="1275606"/>
            <a:chExt cx="1060704" cy="914400"/>
          </a:xfrm>
        </p:grpSpPr>
        <p:sp>
          <p:nvSpPr>
            <p:cNvPr id="20" name="Hexagon 19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1" name="Hexagon 20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521480" y="3237824"/>
            <a:ext cx="835293" cy="720080"/>
            <a:chOff x="3496214" y="1275606"/>
            <a:chExt cx="1060704" cy="914400"/>
          </a:xfrm>
        </p:grpSpPr>
        <p:sp>
          <p:nvSpPr>
            <p:cNvPr id="23" name="Hexagon 22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Hexagon 23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25" name="Straight Arrow Connector 24"/>
          <p:cNvCxnSpPr/>
          <p:nvPr/>
        </p:nvCxnSpPr>
        <p:spPr>
          <a:xfrm>
            <a:off x="5356773" y="2625756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356773" y="3597864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731951" y="2139702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731951" y="3111810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731951" y="4083918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Block Arc 14"/>
          <p:cNvSpPr/>
          <p:nvPr/>
        </p:nvSpPr>
        <p:spPr>
          <a:xfrm rot="16200000">
            <a:off x="4014543" y="1964387"/>
            <a:ext cx="333413" cy="333630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029365" y="2984379"/>
            <a:ext cx="303765" cy="25392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8" name="Teardrop 6"/>
          <p:cNvSpPr/>
          <p:nvPr/>
        </p:nvSpPr>
        <p:spPr>
          <a:xfrm rot="8100000">
            <a:off x="4788090" y="2476216"/>
            <a:ext cx="293279" cy="293280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9" name="Rectangle 16"/>
          <p:cNvSpPr/>
          <p:nvPr/>
        </p:nvSpPr>
        <p:spPr>
          <a:xfrm rot="2700000">
            <a:off x="4837709" y="3374213"/>
            <a:ext cx="223629" cy="42546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TextBox 41"/>
          <p:cNvSpPr txBox="1"/>
          <p:nvPr/>
        </p:nvSpPr>
        <p:spPr>
          <a:xfrm>
            <a:off x="753895" y="1652503"/>
            <a:ext cx="30316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Balvu Novada pašvaldības un skolu mājaslap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pilnveide sadaļā Karjeras izglītība</a:t>
            </a:r>
            <a:r>
              <a:rPr lang="lv-LV" sz="1200" dirty="0">
                <a:latin typeface="+mj-lt"/>
              </a:rPr>
              <a:t>.</a:t>
            </a:r>
            <a:endParaRPr lang="en-US" sz="1200" dirty="0">
              <a:latin typeface="+mj-lt"/>
            </a:endParaRPr>
          </a:p>
          <a:p>
            <a:pPr algn="ctr"/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910774" y="2139703"/>
            <a:ext cx="27929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Novadītas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ndividuālās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karjeras </a:t>
            </a:r>
          </a:p>
          <a:p>
            <a:pPr algn="ctr">
              <a:defRPr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konsultācijas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defRPr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Veikta individuāla saziņas ar Tilžas vsk. </a:t>
            </a:r>
          </a:p>
          <a:p>
            <a:pPr algn="ctr">
              <a:defRPr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11.klases skolēniem par izglītības </a:t>
            </a:r>
          </a:p>
          <a:p>
            <a:pPr algn="ctr">
              <a:defRPr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iespējām, izvēli nākotnē.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20071" y="3571441"/>
            <a:ext cx="3543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ovadītas 8 grupu nodarbības 7.-12.klašu skolēniem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FontTx/>
              <a:buNone/>
              <a:defRPr/>
            </a:pP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( BVĢ, </a:t>
            </a:r>
            <a:r>
              <a:rPr lang="lv-LV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Baltinavas vsk., Bērzpils vsk., Stacijas psk.).</a:t>
            </a:r>
            <a:endParaRPr lang="lv-LV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356770" y="1943242"/>
            <a:ext cx="31036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Informācijas sagatavošana par projekta norisi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laikrakstos „Balvu Novada ziņas”, “Vaduguns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266053" y="2877785"/>
            <a:ext cx="3262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Konkurss/pārspriedums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“Mana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skolotāja/skolotājs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-personība, profesionālis”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  <a:defRPr/>
            </a:pP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lv-LV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(11 pārspriedumi)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ardrop 1">
            <a:extLst>
              <a:ext uri="{FF2B5EF4-FFF2-40B4-BE49-F238E27FC236}">
                <a16:creationId xmlns:a16="http://schemas.microsoft.com/office/drawing/2014/main" xmlns="" id="{5D1F769B-8954-4825-BF39-8AA8459E0F1E}"/>
              </a:ext>
            </a:extLst>
          </p:cNvPr>
          <p:cNvSpPr/>
          <p:nvPr/>
        </p:nvSpPr>
        <p:spPr>
          <a:xfrm rot="18805991">
            <a:off x="3994952" y="3889595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14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23477"/>
            <a:ext cx="9144000" cy="970937"/>
          </a:xfrm>
        </p:spPr>
        <p:txBody>
          <a:bodyPr/>
          <a:lstStyle/>
          <a:p>
            <a:r>
              <a:rPr lang="lv-LV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Karjeras attīstības atbalsta </a:t>
            </a:r>
            <a:r>
              <a:rPr lang="lv-LV" altLang="en-US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bezmaksas pasākumu</a:t>
            </a:r>
            <a:r>
              <a:rPr lang="lv-LV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lv-LV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koordinēšana, organizēšana un vadīšana</a:t>
            </a:r>
            <a:endParaRPr lang="ko-KR" alt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763602" y="1779662"/>
            <a:ext cx="835293" cy="720080"/>
            <a:chOff x="3496214" y="1275606"/>
            <a:chExt cx="1060704" cy="914400"/>
          </a:xfrm>
        </p:grpSpPr>
        <p:sp>
          <p:nvSpPr>
            <p:cNvPr id="6" name="Hexagon 5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Hexagon 6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521480" y="2265716"/>
            <a:ext cx="835293" cy="720080"/>
            <a:chOff x="3496214" y="1275606"/>
            <a:chExt cx="1060704" cy="914400"/>
          </a:xfrm>
        </p:grpSpPr>
        <p:sp>
          <p:nvSpPr>
            <p:cNvPr id="11" name="Hexagon 10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Hexagon 11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763602" y="2751770"/>
            <a:ext cx="835293" cy="720080"/>
            <a:chOff x="3496214" y="1275606"/>
            <a:chExt cx="1060704" cy="914400"/>
          </a:xfrm>
        </p:grpSpPr>
        <p:sp>
          <p:nvSpPr>
            <p:cNvPr id="14" name="Hexagon 13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Hexagon 14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763602" y="3723878"/>
            <a:ext cx="835293" cy="720080"/>
            <a:chOff x="3496214" y="1275606"/>
            <a:chExt cx="1060704" cy="914400"/>
          </a:xfrm>
        </p:grpSpPr>
        <p:sp>
          <p:nvSpPr>
            <p:cNvPr id="20" name="Hexagon 19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1" name="Hexagon 20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521480" y="3237824"/>
            <a:ext cx="835293" cy="720080"/>
            <a:chOff x="3496214" y="1275606"/>
            <a:chExt cx="1060704" cy="914400"/>
          </a:xfrm>
        </p:grpSpPr>
        <p:sp>
          <p:nvSpPr>
            <p:cNvPr id="23" name="Hexagon 22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Hexagon 23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25" name="Straight Arrow Connector 24"/>
          <p:cNvCxnSpPr/>
          <p:nvPr/>
        </p:nvCxnSpPr>
        <p:spPr>
          <a:xfrm>
            <a:off x="5356773" y="2625756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356773" y="3597864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731951" y="2139702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731951" y="3111810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731951" y="4083918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79511" y="1243067"/>
            <a:ext cx="38498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  <a:defRPr/>
            </a:pP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Noorganizētas 2 aptaujas (“Es vēlētos....” , 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Manas intereses un nākotnes plāni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”)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ptauju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rezultāti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apkopoti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sagatavotas 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prezentācijas, kuras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iesniegtas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klašu audzinātājiem.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07504" y="2362105"/>
            <a:ext cx="3870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  <a:defRPr/>
            </a:pP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Karjeras nedēļas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ietvaros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dalība tiešraides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diskusijā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“Uzklausi, padomā un izlem pats!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</a:p>
          <a:p>
            <a:pPr algn="ctr">
              <a:defRPr/>
            </a:pPr>
            <a:r>
              <a:rPr lang="lv-LV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v-LV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piedalījās 68 skolēni) 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79511" y="3260464"/>
            <a:ext cx="37778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  <a:defRPr/>
            </a:pP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Viktorīna “Latvijas sargi” 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lv-LV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lv-LV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piedalījās 31 klases kolektīvs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visām projektā </a:t>
            </a:r>
            <a:endParaRPr lang="en-US" sz="1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iesaistītajām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skolām un </a:t>
            </a:r>
          </a:p>
          <a:p>
            <a:pPr algn="ctr">
              <a:defRPr/>
            </a:pP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Balvu Profesionālās un vispārizglītojošās vidusskolas</a:t>
            </a:r>
            <a:r>
              <a:rPr lang="lv-LV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279358" y="1972413"/>
            <a:ext cx="325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  <a:defRPr/>
            </a:pP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Sadarbība ar uzņēmējiem, augstākajām un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profesionālajām mācību iestādēm par klātienes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attālināto tikšanos organizēšanu.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356770" y="2969664"/>
            <a:ext cx="36797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alība tiešraides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diskusijā vecākiem un 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skolotājiem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Karjeras lēmums. Kā virzīt? Kā runāt? 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Kā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atbalstīt?”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Chord 15">
            <a:extLst>
              <a:ext uri="{FF2B5EF4-FFF2-40B4-BE49-F238E27FC236}">
                <a16:creationId xmlns:a16="http://schemas.microsoft.com/office/drawing/2014/main" xmlns="" id="{98F32216-FB7F-4942-956F-6DE64CFB84FF}"/>
              </a:ext>
            </a:extLst>
          </p:cNvPr>
          <p:cNvSpPr/>
          <p:nvPr/>
        </p:nvSpPr>
        <p:spPr>
          <a:xfrm>
            <a:off x="4839564" y="3392426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41" name="Rounded Rectangle 5">
            <a:extLst>
              <a:ext uri="{FF2B5EF4-FFF2-40B4-BE49-F238E27FC236}">
                <a16:creationId xmlns:a16="http://schemas.microsoft.com/office/drawing/2014/main" xmlns="" id="{DAE50C2C-B083-4CBF-89B7-CC732B84B9CD}"/>
              </a:ext>
            </a:extLst>
          </p:cNvPr>
          <p:cNvSpPr/>
          <p:nvPr/>
        </p:nvSpPr>
        <p:spPr>
          <a:xfrm flipH="1">
            <a:off x="4014433" y="2969664"/>
            <a:ext cx="344621" cy="284291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3" name="Right Triangle 17">
            <a:extLst>
              <a:ext uri="{FF2B5EF4-FFF2-40B4-BE49-F238E27FC236}">
                <a16:creationId xmlns:a16="http://schemas.microsoft.com/office/drawing/2014/main" xmlns="" id="{84A1F4A1-696E-4C02-99BF-16BCBAE8A1B6}"/>
              </a:ext>
            </a:extLst>
          </p:cNvPr>
          <p:cNvSpPr/>
          <p:nvPr/>
        </p:nvSpPr>
        <p:spPr>
          <a:xfrm>
            <a:off x="4079023" y="1921039"/>
            <a:ext cx="263462" cy="373139"/>
          </a:xfrm>
          <a:custGeom>
            <a:avLst/>
            <a:gdLst/>
            <a:ahLst/>
            <a:cxnLst/>
            <a:rect l="l" t="t" r="r" b="b"/>
            <a:pathLst>
              <a:path w="2387678" h="3240000">
                <a:moveTo>
                  <a:pt x="1645041" y="17032"/>
                </a:moveTo>
                <a:lnTo>
                  <a:pt x="2376264" y="17032"/>
                </a:lnTo>
                <a:lnTo>
                  <a:pt x="2376264" y="17033"/>
                </a:lnTo>
                <a:lnTo>
                  <a:pt x="1645042" y="17033"/>
                </a:lnTo>
                <a:close/>
                <a:moveTo>
                  <a:pt x="0" y="17032"/>
                </a:moveTo>
                <a:lnTo>
                  <a:pt x="1379678" y="17032"/>
                </a:lnTo>
                <a:lnTo>
                  <a:pt x="1379678" y="996125"/>
                </a:lnTo>
                <a:lnTo>
                  <a:pt x="2376264" y="996125"/>
                </a:lnTo>
                <a:lnTo>
                  <a:pt x="2376264" y="3240000"/>
                </a:lnTo>
                <a:lnTo>
                  <a:pt x="0" y="3240000"/>
                </a:lnTo>
                <a:close/>
                <a:moveTo>
                  <a:pt x="1498869" y="0"/>
                </a:moveTo>
                <a:lnTo>
                  <a:pt x="2387678" y="888809"/>
                </a:lnTo>
                <a:lnTo>
                  <a:pt x="1498869" y="88880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44" name="Chord 14">
            <a:extLst>
              <a:ext uri="{FF2B5EF4-FFF2-40B4-BE49-F238E27FC236}">
                <a16:creationId xmlns:a16="http://schemas.microsoft.com/office/drawing/2014/main" xmlns="" id="{183CF29D-D3B6-47F3-AE47-5542193CC276}"/>
              </a:ext>
            </a:extLst>
          </p:cNvPr>
          <p:cNvSpPr/>
          <p:nvPr/>
        </p:nvSpPr>
        <p:spPr>
          <a:xfrm>
            <a:off x="4014433" y="3916081"/>
            <a:ext cx="349111" cy="372284"/>
          </a:xfrm>
          <a:custGeom>
            <a:avLst/>
            <a:gdLst/>
            <a:ahLst/>
            <a:cxnLst/>
            <a:rect l="l" t="t" r="r" b="b"/>
            <a:pathLst>
              <a:path w="2120980" h="2676504">
                <a:moveTo>
                  <a:pt x="824057" y="2198115"/>
                </a:moveTo>
                <a:lnTo>
                  <a:pt x="824057" y="2229022"/>
                </a:lnTo>
                <a:lnTo>
                  <a:pt x="751177" y="2229022"/>
                </a:lnTo>
                <a:lnTo>
                  <a:pt x="751177" y="2510330"/>
                </a:lnTo>
                <a:lnTo>
                  <a:pt x="824057" y="2510330"/>
                </a:lnTo>
                <a:lnTo>
                  <a:pt x="824057" y="2541237"/>
                </a:lnTo>
                <a:lnTo>
                  <a:pt x="1298129" y="2541237"/>
                </a:lnTo>
                <a:lnTo>
                  <a:pt x="1298129" y="2510330"/>
                </a:lnTo>
                <a:lnTo>
                  <a:pt x="1371008" y="2510330"/>
                </a:lnTo>
                <a:lnTo>
                  <a:pt x="1371008" y="2229022"/>
                </a:lnTo>
                <a:lnTo>
                  <a:pt x="1298129" y="2229022"/>
                </a:lnTo>
                <a:lnTo>
                  <a:pt x="1298129" y="2198115"/>
                </a:lnTo>
                <a:close/>
                <a:moveTo>
                  <a:pt x="1933495" y="134375"/>
                </a:moveTo>
                <a:cubicBezTo>
                  <a:pt x="1872496" y="128267"/>
                  <a:pt x="1778964" y="206162"/>
                  <a:pt x="1655092" y="316398"/>
                </a:cubicBezTo>
                <a:lnTo>
                  <a:pt x="1655092" y="762581"/>
                </a:lnTo>
                <a:lnTo>
                  <a:pt x="1651862" y="762581"/>
                </a:lnTo>
                <a:cubicBezTo>
                  <a:pt x="1647824" y="843406"/>
                  <a:pt x="1633793" y="920606"/>
                  <a:pt x="1611266" y="992211"/>
                </a:cubicBezTo>
                <a:cubicBezTo>
                  <a:pt x="1739269" y="1047184"/>
                  <a:pt x="1828260" y="986425"/>
                  <a:pt x="1895778" y="900656"/>
                </a:cubicBezTo>
                <a:cubicBezTo>
                  <a:pt x="1964561" y="813279"/>
                  <a:pt x="2016746" y="624382"/>
                  <a:pt x="2016490" y="465292"/>
                </a:cubicBezTo>
                <a:cubicBezTo>
                  <a:pt x="2023696" y="232949"/>
                  <a:pt x="1995287" y="140561"/>
                  <a:pt x="1933495" y="134375"/>
                </a:cubicBezTo>
                <a:close/>
                <a:moveTo>
                  <a:pt x="187485" y="134375"/>
                </a:moveTo>
                <a:cubicBezTo>
                  <a:pt x="125693" y="140561"/>
                  <a:pt x="97284" y="232949"/>
                  <a:pt x="104490" y="465292"/>
                </a:cubicBezTo>
                <a:cubicBezTo>
                  <a:pt x="104234" y="624382"/>
                  <a:pt x="156419" y="813279"/>
                  <a:pt x="225202" y="900656"/>
                </a:cubicBezTo>
                <a:cubicBezTo>
                  <a:pt x="292944" y="986710"/>
                  <a:pt x="382303" y="1047587"/>
                  <a:pt x="511026" y="991745"/>
                </a:cubicBezTo>
                <a:cubicBezTo>
                  <a:pt x="488627" y="920189"/>
                  <a:pt x="474740" y="843131"/>
                  <a:pt x="470841" y="762581"/>
                </a:cubicBezTo>
                <a:lnTo>
                  <a:pt x="467092" y="762581"/>
                </a:lnTo>
                <a:lnTo>
                  <a:pt x="467092" y="317447"/>
                </a:lnTo>
                <a:cubicBezTo>
                  <a:pt x="342616" y="206663"/>
                  <a:pt x="248680" y="128248"/>
                  <a:pt x="187485" y="134375"/>
                </a:cubicBezTo>
                <a:close/>
                <a:moveTo>
                  <a:pt x="171293" y="338"/>
                </a:moveTo>
                <a:cubicBezTo>
                  <a:pt x="267101" y="7324"/>
                  <a:pt x="383647" y="121035"/>
                  <a:pt x="467092" y="183917"/>
                </a:cubicBezTo>
                <a:lnTo>
                  <a:pt x="467092" y="127304"/>
                </a:lnTo>
                <a:cubicBezTo>
                  <a:pt x="446033" y="120339"/>
                  <a:pt x="431092" y="100383"/>
                  <a:pt x="431092" y="76938"/>
                </a:cubicBezTo>
                <a:cubicBezTo>
                  <a:pt x="431092" y="47115"/>
                  <a:pt x="455269" y="22938"/>
                  <a:pt x="485092" y="22938"/>
                </a:cubicBezTo>
                <a:lnTo>
                  <a:pt x="1637092" y="22938"/>
                </a:lnTo>
                <a:cubicBezTo>
                  <a:pt x="1666915" y="22938"/>
                  <a:pt x="1691092" y="47115"/>
                  <a:pt x="1691092" y="76938"/>
                </a:cubicBezTo>
                <a:cubicBezTo>
                  <a:pt x="1691092" y="100383"/>
                  <a:pt x="1676151" y="120339"/>
                  <a:pt x="1655092" y="127304"/>
                </a:cubicBezTo>
                <a:lnTo>
                  <a:pt x="1655092" y="182958"/>
                </a:lnTo>
                <a:cubicBezTo>
                  <a:pt x="1738474" y="119924"/>
                  <a:pt x="1854348" y="7289"/>
                  <a:pt x="1949687" y="338"/>
                </a:cubicBezTo>
                <a:cubicBezTo>
                  <a:pt x="2046947" y="-6754"/>
                  <a:pt x="2122836" y="96139"/>
                  <a:pt x="2120946" y="473736"/>
                </a:cubicBezTo>
                <a:cubicBezTo>
                  <a:pt x="2117166" y="673942"/>
                  <a:pt x="2058714" y="872497"/>
                  <a:pt x="1966316" y="974360"/>
                </a:cubicBezTo>
                <a:cubicBezTo>
                  <a:pt x="1875288" y="1074712"/>
                  <a:pt x="1740706" y="1159472"/>
                  <a:pt x="1574365" y="1087619"/>
                </a:cubicBezTo>
                <a:cubicBezTo>
                  <a:pt x="1498402" y="1256706"/>
                  <a:pt x="1371540" y="1383225"/>
                  <a:pt x="1220432" y="1434843"/>
                </a:cubicBezTo>
                <a:lnTo>
                  <a:pt x="1220432" y="1524098"/>
                </a:lnTo>
                <a:cubicBezTo>
                  <a:pt x="1242816" y="1529237"/>
                  <a:pt x="1259092" y="1549488"/>
                  <a:pt x="1259092" y="1573540"/>
                </a:cubicBezTo>
                <a:lnTo>
                  <a:pt x="1259092" y="1782216"/>
                </a:lnTo>
                <a:cubicBezTo>
                  <a:pt x="1259092" y="1806269"/>
                  <a:pt x="1242816" y="1826519"/>
                  <a:pt x="1220432" y="1831659"/>
                </a:cubicBezTo>
                <a:lnTo>
                  <a:pt x="1220432" y="1899972"/>
                </a:lnTo>
                <a:cubicBezTo>
                  <a:pt x="1220432" y="1908643"/>
                  <a:pt x="1218317" y="1916820"/>
                  <a:pt x="1214011" y="1923722"/>
                </a:cubicBezTo>
                <a:cubicBezTo>
                  <a:pt x="1480406" y="1939701"/>
                  <a:pt x="1673079" y="1996147"/>
                  <a:pt x="1682229" y="2062848"/>
                </a:cubicBezTo>
                <a:lnTo>
                  <a:pt x="1925188" y="2062848"/>
                </a:lnTo>
                <a:lnTo>
                  <a:pt x="1925188" y="2676504"/>
                </a:lnTo>
                <a:lnTo>
                  <a:pt x="196996" y="2676504"/>
                </a:lnTo>
                <a:lnTo>
                  <a:pt x="196996" y="2062848"/>
                </a:lnTo>
                <a:lnTo>
                  <a:pt x="427501" y="2062848"/>
                </a:lnTo>
                <a:cubicBezTo>
                  <a:pt x="436455" y="1995236"/>
                  <a:pt x="634470" y="1937990"/>
                  <a:pt x="907722" y="1923052"/>
                </a:cubicBezTo>
                <a:cubicBezTo>
                  <a:pt x="903729" y="1916275"/>
                  <a:pt x="901752" y="1908354"/>
                  <a:pt x="901752" y="1899972"/>
                </a:cubicBezTo>
                <a:lnTo>
                  <a:pt x="901752" y="1831659"/>
                </a:lnTo>
                <a:cubicBezTo>
                  <a:pt x="879369" y="1826519"/>
                  <a:pt x="863092" y="1806269"/>
                  <a:pt x="863092" y="1782216"/>
                </a:cubicBezTo>
                <a:lnTo>
                  <a:pt x="863092" y="1573540"/>
                </a:lnTo>
                <a:cubicBezTo>
                  <a:pt x="863092" y="1549488"/>
                  <a:pt x="879369" y="1529237"/>
                  <a:pt x="901752" y="1524098"/>
                </a:cubicBezTo>
                <a:lnTo>
                  <a:pt x="901752" y="1435225"/>
                </a:lnTo>
                <a:cubicBezTo>
                  <a:pt x="750211" y="1383280"/>
                  <a:pt x="623484" y="1256276"/>
                  <a:pt x="547795" y="1087211"/>
                </a:cubicBezTo>
                <a:cubicBezTo>
                  <a:pt x="380891" y="1159861"/>
                  <a:pt x="245901" y="1074942"/>
                  <a:pt x="154664" y="974360"/>
                </a:cubicBezTo>
                <a:cubicBezTo>
                  <a:pt x="62266" y="872497"/>
                  <a:pt x="3814" y="673942"/>
                  <a:pt x="34" y="473736"/>
                </a:cubicBezTo>
                <a:cubicBezTo>
                  <a:pt x="-1856" y="96139"/>
                  <a:pt x="74033" y="-6754"/>
                  <a:pt x="171293" y="33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46" name="Parallelogram 15">
            <a:extLst>
              <a:ext uri="{FF2B5EF4-FFF2-40B4-BE49-F238E27FC236}">
                <a16:creationId xmlns:a16="http://schemas.microsoft.com/office/drawing/2014/main" xmlns="" id="{DFAF7E23-500F-4D4D-9743-CAE49D0064C2}"/>
              </a:ext>
            </a:extLst>
          </p:cNvPr>
          <p:cNvSpPr/>
          <p:nvPr/>
        </p:nvSpPr>
        <p:spPr>
          <a:xfrm rot="16200000">
            <a:off x="4736961" y="2387877"/>
            <a:ext cx="408905" cy="442625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0781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l"/>
            <a:r>
              <a:rPr lang="en-US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lv-LV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Karjeras </a:t>
            </a:r>
            <a:r>
              <a:rPr lang="lv-LV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attīstības atbalsta </a:t>
            </a:r>
            <a:r>
              <a:rPr lang="lv-LV" altLang="en-US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bezmaksas pasākumu</a:t>
            </a:r>
            <a:r>
              <a:rPr lang="lv-LV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koordinēšana</a:t>
            </a:r>
            <a:r>
              <a:rPr lang="lv-LV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altLang="en-US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lv-LV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organizēšana </a:t>
            </a:r>
            <a:r>
              <a:rPr lang="lv-LV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vadīšana</a:t>
            </a:r>
            <a:endParaRPr lang="ko-KR" alt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763602" y="1779662"/>
            <a:ext cx="835293" cy="720080"/>
            <a:chOff x="3496214" y="1275606"/>
            <a:chExt cx="1060704" cy="914400"/>
          </a:xfrm>
        </p:grpSpPr>
        <p:sp>
          <p:nvSpPr>
            <p:cNvPr id="6" name="Hexagon 5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Hexagon 6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521480" y="2265716"/>
            <a:ext cx="835293" cy="720080"/>
            <a:chOff x="3496214" y="1275606"/>
            <a:chExt cx="1060704" cy="914400"/>
          </a:xfrm>
        </p:grpSpPr>
        <p:sp>
          <p:nvSpPr>
            <p:cNvPr id="11" name="Hexagon 10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Hexagon 11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763602" y="2751770"/>
            <a:ext cx="835293" cy="720080"/>
            <a:chOff x="3496214" y="1275606"/>
            <a:chExt cx="1060704" cy="914400"/>
          </a:xfrm>
        </p:grpSpPr>
        <p:sp>
          <p:nvSpPr>
            <p:cNvPr id="14" name="Hexagon 13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Hexagon 14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763602" y="3723878"/>
            <a:ext cx="835293" cy="720080"/>
            <a:chOff x="3496214" y="1275606"/>
            <a:chExt cx="1060704" cy="914400"/>
          </a:xfrm>
        </p:grpSpPr>
        <p:sp>
          <p:nvSpPr>
            <p:cNvPr id="20" name="Hexagon 19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1" name="Hexagon 20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521480" y="3237824"/>
            <a:ext cx="835293" cy="720080"/>
            <a:chOff x="3496214" y="1275606"/>
            <a:chExt cx="1060704" cy="914400"/>
          </a:xfrm>
        </p:grpSpPr>
        <p:sp>
          <p:nvSpPr>
            <p:cNvPr id="23" name="Hexagon 22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Hexagon 23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25" name="Straight Arrow Connector 24"/>
          <p:cNvCxnSpPr/>
          <p:nvPr/>
        </p:nvCxnSpPr>
        <p:spPr>
          <a:xfrm>
            <a:off x="5356773" y="2625756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356773" y="3597864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731951" y="2139702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731951" y="3111810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731951" y="4083918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54041" y="1324040"/>
            <a:ext cx="33736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Aptauja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“Mācību iestāde manai nākotnei” 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lv-LV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pkopot</a:t>
            </a:r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ā</a:t>
            </a:r>
            <a:r>
              <a:rPr lang="lv-LV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informācij</a:t>
            </a:r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lv-LV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izmantota </a:t>
            </a:r>
            <a:r>
              <a:rPr lang="lv-LV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organizējot</a:t>
            </a:r>
            <a:endParaRPr lang="en-US" sz="1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lv-LV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februārī attālināto izglītības izstādi </a:t>
            </a:r>
            <a:endParaRPr lang="en-US" sz="1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lv-LV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Balvu </a:t>
            </a:r>
            <a:r>
              <a:rPr lang="lv-LV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Valsts </a:t>
            </a:r>
            <a:r>
              <a:rPr lang="lv-LV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ģimnāzijā</a:t>
            </a:r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ko-KR" altLang="en-US" sz="1200" i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41757" y="2484874"/>
            <a:ext cx="31598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Apkopoti dažādi karjeras informācijas resursi 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skolēniem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skolotājiem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vecākiem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lvl="0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ievietoti Balvu novada mājaslapā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95536" y="3623008"/>
            <a:ext cx="3633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Infografiku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konkurs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7.-12. klašu skolēniem 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Ceļš uz nākotni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lv-LV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iesniegta 41 infografika</a:t>
            </a:r>
            <a:r>
              <a:rPr lang="lv-LV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004047" y="627535"/>
            <a:ext cx="403244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Karjeras izglītības integrēšana mācību saturā: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ctr"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Sadarbībā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 priekšmetu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skolotājiem, izstrādātai </a:t>
            </a:r>
          </a:p>
          <a:p>
            <a:pPr algn="ctr">
              <a:defRPr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plāni un novadītas 2 mācību stundas </a:t>
            </a:r>
          </a:p>
          <a:p>
            <a:pPr algn="ctr">
              <a:defRPr/>
            </a:pPr>
            <a:r>
              <a:rPr lang="en-US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Baltinavas vsk. 7.klasē- bioloģija un </a:t>
            </a:r>
          </a:p>
          <a:p>
            <a:pPr algn="ctr">
              <a:defRPr/>
            </a:pPr>
            <a:r>
              <a:rPr lang="en-US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Stacijas pamatskolas 7.klasē-sociālās zinības); </a:t>
            </a:r>
          </a:p>
          <a:p>
            <a:pPr marL="171450" indent="-171450" algn="ctr"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Mācību stundu plāni un materiāli iekļauti VIAA </a:t>
            </a:r>
          </a:p>
          <a:p>
            <a:pPr algn="ctr">
              <a:defRPr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izveidotajā KRĀTUVĒ;</a:t>
            </a:r>
          </a:p>
          <a:p>
            <a:pPr marL="171450" indent="-171450" algn="ctr">
              <a:buFont typeface="Arial" panose="020B0604020202020204" pitchFamily="34" charset="0"/>
              <a:buChar char="•"/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Prezentācijas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“Neatliekamās medicīniskās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palīdzības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dienests”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izveidošana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71450" indent="-171450" algn="ctr"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Izveidota infografika 7.-9.kl.skolēniem “Izzini mērķi un </a:t>
            </a:r>
          </a:p>
          <a:p>
            <a:pPr algn="ctr">
              <a:defRPr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sasniedz to!”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400565" y="2813644"/>
            <a:ext cx="3463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Attālinātā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izglītības 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izstāde 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BVĢ 2021</a:t>
            </a: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lv-LV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Piedalījās 9 augstākās un 6 profesionālās izglītības iestādes, 5 jaunie uzņēmēji, 200 dalībnieki)</a:t>
            </a:r>
          </a:p>
        </p:txBody>
      </p:sp>
      <p:sp>
        <p:nvSpPr>
          <p:cNvPr id="41" name="Rounded Rectangle 5">
            <a:extLst>
              <a:ext uri="{FF2B5EF4-FFF2-40B4-BE49-F238E27FC236}">
                <a16:creationId xmlns:a16="http://schemas.microsoft.com/office/drawing/2014/main" xmlns="" id="{DAE50C2C-B083-4CBF-89B7-CC732B84B9CD}"/>
              </a:ext>
            </a:extLst>
          </p:cNvPr>
          <p:cNvSpPr/>
          <p:nvPr/>
        </p:nvSpPr>
        <p:spPr>
          <a:xfrm flipH="1">
            <a:off x="4014433" y="2969664"/>
            <a:ext cx="344621" cy="284291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3" name="Right Triangle 17">
            <a:extLst>
              <a:ext uri="{FF2B5EF4-FFF2-40B4-BE49-F238E27FC236}">
                <a16:creationId xmlns:a16="http://schemas.microsoft.com/office/drawing/2014/main" xmlns="" id="{84A1F4A1-696E-4C02-99BF-16BCBAE8A1B6}"/>
              </a:ext>
            </a:extLst>
          </p:cNvPr>
          <p:cNvSpPr/>
          <p:nvPr/>
        </p:nvSpPr>
        <p:spPr>
          <a:xfrm>
            <a:off x="4079023" y="1921039"/>
            <a:ext cx="263462" cy="373139"/>
          </a:xfrm>
          <a:custGeom>
            <a:avLst/>
            <a:gdLst/>
            <a:ahLst/>
            <a:cxnLst/>
            <a:rect l="l" t="t" r="r" b="b"/>
            <a:pathLst>
              <a:path w="2387678" h="3240000">
                <a:moveTo>
                  <a:pt x="1645041" y="17032"/>
                </a:moveTo>
                <a:lnTo>
                  <a:pt x="2376264" y="17032"/>
                </a:lnTo>
                <a:lnTo>
                  <a:pt x="2376264" y="17033"/>
                </a:lnTo>
                <a:lnTo>
                  <a:pt x="1645042" y="17033"/>
                </a:lnTo>
                <a:close/>
                <a:moveTo>
                  <a:pt x="0" y="17032"/>
                </a:moveTo>
                <a:lnTo>
                  <a:pt x="1379678" y="17032"/>
                </a:lnTo>
                <a:lnTo>
                  <a:pt x="1379678" y="996125"/>
                </a:lnTo>
                <a:lnTo>
                  <a:pt x="2376264" y="996125"/>
                </a:lnTo>
                <a:lnTo>
                  <a:pt x="2376264" y="3240000"/>
                </a:lnTo>
                <a:lnTo>
                  <a:pt x="0" y="3240000"/>
                </a:lnTo>
                <a:close/>
                <a:moveTo>
                  <a:pt x="1498869" y="0"/>
                </a:moveTo>
                <a:lnTo>
                  <a:pt x="2387678" y="888809"/>
                </a:lnTo>
                <a:lnTo>
                  <a:pt x="1498869" y="88880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44" name="Chord 14">
            <a:extLst>
              <a:ext uri="{FF2B5EF4-FFF2-40B4-BE49-F238E27FC236}">
                <a16:creationId xmlns:a16="http://schemas.microsoft.com/office/drawing/2014/main" xmlns="" id="{183CF29D-D3B6-47F3-AE47-5542193CC276}"/>
              </a:ext>
            </a:extLst>
          </p:cNvPr>
          <p:cNvSpPr/>
          <p:nvPr/>
        </p:nvSpPr>
        <p:spPr>
          <a:xfrm>
            <a:off x="4014433" y="3916081"/>
            <a:ext cx="349111" cy="372284"/>
          </a:xfrm>
          <a:custGeom>
            <a:avLst/>
            <a:gdLst/>
            <a:ahLst/>
            <a:cxnLst/>
            <a:rect l="l" t="t" r="r" b="b"/>
            <a:pathLst>
              <a:path w="2120980" h="2676504">
                <a:moveTo>
                  <a:pt x="824057" y="2198115"/>
                </a:moveTo>
                <a:lnTo>
                  <a:pt x="824057" y="2229022"/>
                </a:lnTo>
                <a:lnTo>
                  <a:pt x="751177" y="2229022"/>
                </a:lnTo>
                <a:lnTo>
                  <a:pt x="751177" y="2510330"/>
                </a:lnTo>
                <a:lnTo>
                  <a:pt x="824057" y="2510330"/>
                </a:lnTo>
                <a:lnTo>
                  <a:pt x="824057" y="2541237"/>
                </a:lnTo>
                <a:lnTo>
                  <a:pt x="1298129" y="2541237"/>
                </a:lnTo>
                <a:lnTo>
                  <a:pt x="1298129" y="2510330"/>
                </a:lnTo>
                <a:lnTo>
                  <a:pt x="1371008" y="2510330"/>
                </a:lnTo>
                <a:lnTo>
                  <a:pt x="1371008" y="2229022"/>
                </a:lnTo>
                <a:lnTo>
                  <a:pt x="1298129" y="2229022"/>
                </a:lnTo>
                <a:lnTo>
                  <a:pt x="1298129" y="2198115"/>
                </a:lnTo>
                <a:close/>
                <a:moveTo>
                  <a:pt x="1933495" y="134375"/>
                </a:moveTo>
                <a:cubicBezTo>
                  <a:pt x="1872496" y="128267"/>
                  <a:pt x="1778964" y="206162"/>
                  <a:pt x="1655092" y="316398"/>
                </a:cubicBezTo>
                <a:lnTo>
                  <a:pt x="1655092" y="762581"/>
                </a:lnTo>
                <a:lnTo>
                  <a:pt x="1651862" y="762581"/>
                </a:lnTo>
                <a:cubicBezTo>
                  <a:pt x="1647824" y="843406"/>
                  <a:pt x="1633793" y="920606"/>
                  <a:pt x="1611266" y="992211"/>
                </a:cubicBezTo>
                <a:cubicBezTo>
                  <a:pt x="1739269" y="1047184"/>
                  <a:pt x="1828260" y="986425"/>
                  <a:pt x="1895778" y="900656"/>
                </a:cubicBezTo>
                <a:cubicBezTo>
                  <a:pt x="1964561" y="813279"/>
                  <a:pt x="2016746" y="624382"/>
                  <a:pt x="2016490" y="465292"/>
                </a:cubicBezTo>
                <a:cubicBezTo>
                  <a:pt x="2023696" y="232949"/>
                  <a:pt x="1995287" y="140561"/>
                  <a:pt x="1933495" y="134375"/>
                </a:cubicBezTo>
                <a:close/>
                <a:moveTo>
                  <a:pt x="187485" y="134375"/>
                </a:moveTo>
                <a:cubicBezTo>
                  <a:pt x="125693" y="140561"/>
                  <a:pt x="97284" y="232949"/>
                  <a:pt x="104490" y="465292"/>
                </a:cubicBezTo>
                <a:cubicBezTo>
                  <a:pt x="104234" y="624382"/>
                  <a:pt x="156419" y="813279"/>
                  <a:pt x="225202" y="900656"/>
                </a:cubicBezTo>
                <a:cubicBezTo>
                  <a:pt x="292944" y="986710"/>
                  <a:pt x="382303" y="1047587"/>
                  <a:pt x="511026" y="991745"/>
                </a:cubicBezTo>
                <a:cubicBezTo>
                  <a:pt x="488627" y="920189"/>
                  <a:pt x="474740" y="843131"/>
                  <a:pt x="470841" y="762581"/>
                </a:cubicBezTo>
                <a:lnTo>
                  <a:pt x="467092" y="762581"/>
                </a:lnTo>
                <a:lnTo>
                  <a:pt x="467092" y="317447"/>
                </a:lnTo>
                <a:cubicBezTo>
                  <a:pt x="342616" y="206663"/>
                  <a:pt x="248680" y="128248"/>
                  <a:pt x="187485" y="134375"/>
                </a:cubicBezTo>
                <a:close/>
                <a:moveTo>
                  <a:pt x="171293" y="338"/>
                </a:moveTo>
                <a:cubicBezTo>
                  <a:pt x="267101" y="7324"/>
                  <a:pt x="383647" y="121035"/>
                  <a:pt x="467092" y="183917"/>
                </a:cubicBezTo>
                <a:lnTo>
                  <a:pt x="467092" y="127304"/>
                </a:lnTo>
                <a:cubicBezTo>
                  <a:pt x="446033" y="120339"/>
                  <a:pt x="431092" y="100383"/>
                  <a:pt x="431092" y="76938"/>
                </a:cubicBezTo>
                <a:cubicBezTo>
                  <a:pt x="431092" y="47115"/>
                  <a:pt x="455269" y="22938"/>
                  <a:pt x="485092" y="22938"/>
                </a:cubicBezTo>
                <a:lnTo>
                  <a:pt x="1637092" y="22938"/>
                </a:lnTo>
                <a:cubicBezTo>
                  <a:pt x="1666915" y="22938"/>
                  <a:pt x="1691092" y="47115"/>
                  <a:pt x="1691092" y="76938"/>
                </a:cubicBezTo>
                <a:cubicBezTo>
                  <a:pt x="1691092" y="100383"/>
                  <a:pt x="1676151" y="120339"/>
                  <a:pt x="1655092" y="127304"/>
                </a:cubicBezTo>
                <a:lnTo>
                  <a:pt x="1655092" y="182958"/>
                </a:lnTo>
                <a:cubicBezTo>
                  <a:pt x="1738474" y="119924"/>
                  <a:pt x="1854348" y="7289"/>
                  <a:pt x="1949687" y="338"/>
                </a:cubicBezTo>
                <a:cubicBezTo>
                  <a:pt x="2046947" y="-6754"/>
                  <a:pt x="2122836" y="96139"/>
                  <a:pt x="2120946" y="473736"/>
                </a:cubicBezTo>
                <a:cubicBezTo>
                  <a:pt x="2117166" y="673942"/>
                  <a:pt x="2058714" y="872497"/>
                  <a:pt x="1966316" y="974360"/>
                </a:cubicBezTo>
                <a:cubicBezTo>
                  <a:pt x="1875288" y="1074712"/>
                  <a:pt x="1740706" y="1159472"/>
                  <a:pt x="1574365" y="1087619"/>
                </a:cubicBezTo>
                <a:cubicBezTo>
                  <a:pt x="1498402" y="1256706"/>
                  <a:pt x="1371540" y="1383225"/>
                  <a:pt x="1220432" y="1434843"/>
                </a:cubicBezTo>
                <a:lnTo>
                  <a:pt x="1220432" y="1524098"/>
                </a:lnTo>
                <a:cubicBezTo>
                  <a:pt x="1242816" y="1529237"/>
                  <a:pt x="1259092" y="1549488"/>
                  <a:pt x="1259092" y="1573540"/>
                </a:cubicBezTo>
                <a:lnTo>
                  <a:pt x="1259092" y="1782216"/>
                </a:lnTo>
                <a:cubicBezTo>
                  <a:pt x="1259092" y="1806269"/>
                  <a:pt x="1242816" y="1826519"/>
                  <a:pt x="1220432" y="1831659"/>
                </a:cubicBezTo>
                <a:lnTo>
                  <a:pt x="1220432" y="1899972"/>
                </a:lnTo>
                <a:cubicBezTo>
                  <a:pt x="1220432" y="1908643"/>
                  <a:pt x="1218317" y="1916820"/>
                  <a:pt x="1214011" y="1923722"/>
                </a:cubicBezTo>
                <a:cubicBezTo>
                  <a:pt x="1480406" y="1939701"/>
                  <a:pt x="1673079" y="1996147"/>
                  <a:pt x="1682229" y="2062848"/>
                </a:cubicBezTo>
                <a:lnTo>
                  <a:pt x="1925188" y="2062848"/>
                </a:lnTo>
                <a:lnTo>
                  <a:pt x="1925188" y="2676504"/>
                </a:lnTo>
                <a:lnTo>
                  <a:pt x="196996" y="2676504"/>
                </a:lnTo>
                <a:lnTo>
                  <a:pt x="196996" y="2062848"/>
                </a:lnTo>
                <a:lnTo>
                  <a:pt x="427501" y="2062848"/>
                </a:lnTo>
                <a:cubicBezTo>
                  <a:pt x="436455" y="1995236"/>
                  <a:pt x="634470" y="1937990"/>
                  <a:pt x="907722" y="1923052"/>
                </a:cubicBezTo>
                <a:cubicBezTo>
                  <a:pt x="903729" y="1916275"/>
                  <a:pt x="901752" y="1908354"/>
                  <a:pt x="901752" y="1899972"/>
                </a:cubicBezTo>
                <a:lnTo>
                  <a:pt x="901752" y="1831659"/>
                </a:lnTo>
                <a:cubicBezTo>
                  <a:pt x="879369" y="1826519"/>
                  <a:pt x="863092" y="1806269"/>
                  <a:pt x="863092" y="1782216"/>
                </a:cubicBezTo>
                <a:lnTo>
                  <a:pt x="863092" y="1573540"/>
                </a:lnTo>
                <a:cubicBezTo>
                  <a:pt x="863092" y="1549488"/>
                  <a:pt x="879369" y="1529237"/>
                  <a:pt x="901752" y="1524098"/>
                </a:cubicBezTo>
                <a:lnTo>
                  <a:pt x="901752" y="1435225"/>
                </a:lnTo>
                <a:cubicBezTo>
                  <a:pt x="750211" y="1383280"/>
                  <a:pt x="623484" y="1256276"/>
                  <a:pt x="547795" y="1087211"/>
                </a:cubicBezTo>
                <a:cubicBezTo>
                  <a:pt x="380891" y="1159861"/>
                  <a:pt x="245901" y="1074942"/>
                  <a:pt x="154664" y="974360"/>
                </a:cubicBezTo>
                <a:cubicBezTo>
                  <a:pt x="62266" y="872497"/>
                  <a:pt x="3814" y="673942"/>
                  <a:pt x="34" y="473736"/>
                </a:cubicBezTo>
                <a:cubicBezTo>
                  <a:pt x="-1856" y="96139"/>
                  <a:pt x="74033" y="-6754"/>
                  <a:pt x="171293" y="33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46" name="Parallelogram 15">
            <a:extLst>
              <a:ext uri="{FF2B5EF4-FFF2-40B4-BE49-F238E27FC236}">
                <a16:creationId xmlns:a16="http://schemas.microsoft.com/office/drawing/2014/main" xmlns="" id="{DFAF7E23-500F-4D4D-9743-CAE49D0064C2}"/>
              </a:ext>
            </a:extLst>
          </p:cNvPr>
          <p:cNvSpPr/>
          <p:nvPr/>
        </p:nvSpPr>
        <p:spPr>
          <a:xfrm rot="16200000">
            <a:off x="4736961" y="2387877"/>
            <a:ext cx="408905" cy="442625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6" name="Trapezoid 13">
            <a:extLst>
              <a:ext uri="{FF2B5EF4-FFF2-40B4-BE49-F238E27FC236}">
                <a16:creationId xmlns:a16="http://schemas.microsoft.com/office/drawing/2014/main" xmlns="" id="{1586F4DB-CD4B-45B8-8208-8BD6229D014E}"/>
              </a:ext>
            </a:extLst>
          </p:cNvPr>
          <p:cNvSpPr/>
          <p:nvPr/>
        </p:nvSpPr>
        <p:spPr>
          <a:xfrm>
            <a:off x="4748878" y="3449647"/>
            <a:ext cx="361838" cy="305956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44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ALLPPT-COLOR-A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CE29"/>
      </a:accent1>
      <a:accent2>
        <a:srgbClr val="F2BF27"/>
      </a:accent2>
      <a:accent3>
        <a:srgbClr val="ED1C24"/>
      </a:accent3>
      <a:accent4>
        <a:srgbClr val="FFCE29"/>
      </a:accent4>
      <a:accent5>
        <a:srgbClr val="F2BF27"/>
      </a:accent5>
      <a:accent6>
        <a:srgbClr val="ED1C24"/>
      </a:accent6>
      <a:hlink>
        <a:srgbClr val="3F3F3F"/>
      </a:hlink>
      <a:folHlink>
        <a:srgbClr val="3F3F3F"/>
      </a:folHlink>
    </a:clrScheme>
    <a:fontScheme name="Default Font">
      <a:majorFont>
        <a:latin typeface="Arial"/>
        <a:ea typeface="맑은 고딕"/>
        <a:cs typeface=""/>
      </a:majorFont>
      <a:minorFont>
        <a:latin typeface="Arial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CE29"/>
      </a:accent1>
      <a:accent2>
        <a:srgbClr val="F2BF27"/>
      </a:accent2>
      <a:accent3>
        <a:srgbClr val="ED1C24"/>
      </a:accent3>
      <a:accent4>
        <a:srgbClr val="FFCE29"/>
      </a:accent4>
      <a:accent5>
        <a:srgbClr val="F2BF27"/>
      </a:accent5>
      <a:accent6>
        <a:srgbClr val="ED1C24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75000"/>
            <a:lumOff val="25000"/>
          </a:schemeClr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CE29"/>
      </a:accent1>
      <a:accent2>
        <a:srgbClr val="F2BF27"/>
      </a:accent2>
      <a:accent3>
        <a:srgbClr val="ED1C24"/>
      </a:accent3>
      <a:accent4>
        <a:srgbClr val="FFCE29"/>
      </a:accent4>
      <a:accent5>
        <a:srgbClr val="F2BF27"/>
      </a:accent5>
      <a:accent6>
        <a:srgbClr val="ED1C24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2399</TotalTime>
  <Words>1185</Words>
  <Application>Microsoft Office PowerPoint</Application>
  <PresentationFormat>On-screen Show (16:9)</PresentationFormat>
  <Paragraphs>241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 Unicode MS</vt:lpstr>
      <vt:lpstr>맑은 고딕</vt:lpstr>
      <vt:lpstr>Arial</vt:lpstr>
      <vt:lpstr>Calibri</vt:lpstr>
      <vt:lpstr>Symbol</vt:lpstr>
      <vt:lpstr>Times New Roman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User</cp:lastModifiedBy>
  <cp:revision>155</cp:revision>
  <cp:lastPrinted>2021-05-26T13:58:03Z</cp:lastPrinted>
  <dcterms:created xsi:type="dcterms:W3CDTF">2016-12-05T23:26:54Z</dcterms:created>
  <dcterms:modified xsi:type="dcterms:W3CDTF">2021-05-31T09:51:00Z</dcterms:modified>
</cp:coreProperties>
</file>