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</p:sldIdLst>
  <p:sldSz cx="12192000" cy="6858000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4B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BECCD2C-C2B9-4B5C-94CF-C479AE929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20C1E0FE-BA74-4E25-BD7C-375C458FA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B1257062-E5EF-491F-8EB2-D9088CF57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3988CBA0-00BB-4FF0-B9A3-7B2FD6683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774DAAD-AF7C-44B9-9EDA-71F6AD9C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95654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9C35898-7336-4C61-B837-DD6D26B9C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00C2E8EF-9F7E-438E-B9BC-DD6905881D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5643DC5D-9672-4046-95E9-7AA1A445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8D5FEBE1-5953-4D93-8032-90AAA761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6BD90695-FCD1-40CA-AF64-3B8DC6E2B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216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745DE924-F57B-472B-848D-6F566A7DB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9C7EDED9-85BF-40AD-9012-E5D2345D1D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D48448F-4FE2-41CD-98AE-963760FF1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D0D7F1ED-038F-4A0E-9967-B69967EB2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C589360-0B91-461E-BD9C-898AC00F7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571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24A6D10-53B3-4E5D-8A25-D4C77B328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FAB8FBE8-A3F7-443B-8D5F-1F24375518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2282FA0B-657B-4858-8787-F4B1F83F0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A63C04C2-5FEC-4098-9DC9-1E9EF543D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0AF914D-E994-49C6-A1F3-F1A17974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66186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2E9BB138-7061-4136-9844-B2B399F00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A0C8F9AA-4B43-413F-978D-D49A8774C3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A9310FE-C7A8-46BD-BFF4-30B921750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54667E4D-8F23-4CB2-A1B0-A0C432168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F34AD2A-9EC0-4024-9269-AF078FF55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53631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9C4FE44-79FB-40DA-93C5-CA53B1BFB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ECA2D0E-04D7-4E8F-8054-9F7EB90F48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DCD0DFE-D81C-4AB1-A655-4C2F46756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C472C04B-6503-4666-B315-8C1DAE20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C02EC22D-8271-4ADC-BA17-F72D360E5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E6EE47E-8719-4A0D-A67D-4E1616BD8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225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0F5C723-E86F-4316-AECA-EE67B1CD1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F64DCEF-BD20-4306-B660-3655FE210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B3237E9C-DAF0-4B45-87CD-B55375234C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CDC753FA-E516-40CC-BA0C-9E6D99AC78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34A3D60D-47B4-4EFA-B651-18F213E61B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80594A86-BA59-4BF9-B473-84A425CD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8BC3122B-93B3-42E9-9ADD-B859625D5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D752EF97-E6B1-4A72-809A-86C755424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7866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12DBD57-70A1-4AD7-BD44-3F134F66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1FDB9BCF-F3CF-4C00-ABCF-4ECADC677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D7720648-0FE8-4CCE-A0ED-B8C8DB04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162CD45F-2683-4664-8677-EDA3FE02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98675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E8ECCAC7-C69A-421A-820F-0054E90A6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98E2EB7B-4A8E-4460-8C79-5C591227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E934DDB5-62B7-49E0-BCC3-0586D00B6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73231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3066E273-4970-4454-94A1-E7AA51494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DB6D141-F8F7-4197-AFDB-6E30ACA3E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49F66C7E-0A14-455A-A2E5-5E214660AE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1C424CE9-BE82-4702-9EB4-B33B68A4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3640970-9B5C-458F-B8FB-61D628030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BF83439A-0579-4698-8588-B3179F639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1073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FD57D984-25CF-4001-8140-C08D81A2D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29EA6BBA-5597-4893-89DA-1CF08BF41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9CB562F6-DC18-40F6-A615-8BA5F88D9E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9383D7BD-4952-430A-B698-BF1C541BF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0640D0FD-F6CB-4230-9744-36DF87B95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9E57054-C9CE-4E3E-AF08-3D13F2781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4662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E7E8FED9-758E-4386-A4C4-8E55D8F2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B55CF2A-2CE8-48F1-BFE5-7401FCB55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1C568929-FA29-4715-9CA6-29285581E1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CA243-6F8B-4BD4-A2B0-AA1AFCE7F96A}" type="datetimeFigureOut">
              <a:rPr lang="lv-LV" smtClean="0"/>
              <a:t>18.02.2021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E9D9CFE-1089-49FE-A905-4810FD07F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31D661B2-C04F-4A04-9471-5DB26DBDF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3D6A8-3C65-4930-8303-0D1CCABD464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3297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0DF6093F-A74F-40C4-8AE6-ADFD7BF0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EBF8A4-13C6-4BE1-ABF1-371D63F8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44" y="132644"/>
            <a:ext cx="6423378" cy="6423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117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0E739450-D8E0-49F8-9479-1292A3102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D77D34C4-C83D-46A7-B36B-D9F1EEC16F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44" y="629767"/>
            <a:ext cx="8388111" cy="5598465"/>
          </a:xfrm>
        </p:spPr>
      </p:pic>
    </p:spTree>
    <p:extLst>
      <p:ext uri="{BB962C8B-B14F-4D97-AF65-F5344CB8AC3E}">
        <p14:creationId xmlns:p14="http://schemas.microsoft.com/office/powerpoint/2010/main" val="1249853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9C212216-025C-4DC8-81F6-56EA480B6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1EC2CE2F-2269-41D7-B385-DCCAA51E8B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3"/>
          <a:stretch/>
        </p:blipFill>
        <p:spPr>
          <a:xfrm>
            <a:off x="3343469" y="0"/>
            <a:ext cx="5505061" cy="693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39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0DF6093F-A74F-40C4-8AE6-ADFD7BF0C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6EBF8A4-13C6-4BE1-ABF1-371D63F81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644" y="132644"/>
            <a:ext cx="6423378" cy="6423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4177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6FB6D1CC-13CE-48C4-90FA-328E0B1CA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sp>
        <p:nvSpPr>
          <p:cNvPr id="2" name="Virsraksts 1">
            <a:extLst>
              <a:ext uri="{FF2B5EF4-FFF2-40B4-BE49-F238E27FC236}">
                <a16:creationId xmlns:a16="http://schemas.microsoft.com/office/drawing/2014/main" id="{1D428A67-6602-4387-A973-3D12B57DA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430139" cy="1490208"/>
          </a:xfrm>
        </p:spPr>
        <p:txBody>
          <a:bodyPr>
            <a:normAutofit/>
          </a:bodyPr>
          <a:lstStyle/>
          <a:p>
            <a:r>
              <a:rPr lang="lv-LV" sz="4800" dirty="0">
                <a:solidFill>
                  <a:srgbClr val="FF3300"/>
                </a:solidFill>
                <a:latin typeface="Rage Italic" panose="03070502040507070304" pitchFamily="66" charset="0"/>
              </a:rPr>
              <a:t>Dagnija </a:t>
            </a:r>
            <a:r>
              <a:rPr lang="lv-LV" sz="4800" dirty="0" err="1">
                <a:solidFill>
                  <a:srgbClr val="FF3300"/>
                </a:solidFill>
                <a:latin typeface="Rage Italic" panose="03070502040507070304" pitchFamily="66" charset="0"/>
              </a:rPr>
              <a:t>Vaickovska</a:t>
            </a:r>
            <a:endParaRPr lang="lv-LV" sz="4800" dirty="0">
              <a:solidFill>
                <a:srgbClr val="FF3300"/>
              </a:solidFill>
              <a:latin typeface="Rage Italic" panose="03070502040507070304" pitchFamily="66" charset="0"/>
            </a:endParaRP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06B22EE9-9469-4EC0-8E89-C8FDC7FA74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lv-LV" sz="2000" dirty="0">
                <a:solidFill>
                  <a:srgbClr val="FF6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Pasūtījumus pieņemu telefoniski – </a:t>
            </a:r>
          </a:p>
          <a:p>
            <a:r>
              <a:rPr lang="lv-LV" sz="2000" dirty="0">
                <a:solidFill>
                  <a:srgbClr val="FF6D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Schoolbook" panose="02040604050505020304" pitchFamily="18" charset="0"/>
              </a:rPr>
              <a:t>26840337 vai sociālajos tīklos</a:t>
            </a:r>
          </a:p>
        </p:txBody>
      </p:sp>
    </p:spTree>
    <p:extLst>
      <p:ext uri="{BB962C8B-B14F-4D97-AF65-F5344CB8AC3E}">
        <p14:creationId xmlns:p14="http://schemas.microsoft.com/office/powerpoint/2010/main" val="29816281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ttēls 6">
            <a:extLst>
              <a:ext uri="{FF2B5EF4-FFF2-40B4-BE49-F238E27FC236}">
                <a16:creationId xmlns:a16="http://schemas.microsoft.com/office/drawing/2014/main" id="{45A04E40-BDB3-45C4-86E5-32E69C756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5" name="Satura vietturis 4">
            <a:extLst>
              <a:ext uri="{FF2B5EF4-FFF2-40B4-BE49-F238E27FC236}">
                <a16:creationId xmlns:a16="http://schemas.microsoft.com/office/drawing/2014/main" id="{B86AFC0A-50A0-46A6-953B-81E47424C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3" y="-130629"/>
            <a:ext cx="6578081" cy="71845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9519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31C568FA-728D-4E38-861E-5EE31083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8" name="Satura vietturis 7">
            <a:extLst>
              <a:ext uri="{FF2B5EF4-FFF2-40B4-BE49-F238E27FC236}">
                <a16:creationId xmlns:a16="http://schemas.microsoft.com/office/drawing/2014/main" id="{4EBCC49B-4998-4D5C-8049-51D6528CC7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9" b="11821"/>
          <a:stretch/>
        </p:blipFill>
        <p:spPr>
          <a:xfrm>
            <a:off x="3170093" y="130628"/>
            <a:ext cx="6325829" cy="67273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9070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3D46088B-F5D3-4C04-B5B7-46965B094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EC1E1283-3E5B-4ED0-9008-A5C2A572C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 t="8496" r="242" b="3242"/>
          <a:stretch/>
        </p:blipFill>
        <p:spPr>
          <a:xfrm>
            <a:off x="3536303" y="0"/>
            <a:ext cx="5243804" cy="6938963"/>
          </a:xfrm>
        </p:spPr>
      </p:pic>
    </p:spTree>
    <p:extLst>
      <p:ext uri="{BB962C8B-B14F-4D97-AF65-F5344CB8AC3E}">
        <p14:creationId xmlns:p14="http://schemas.microsoft.com/office/powerpoint/2010/main" val="176149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2A8E62EE-3CFD-4678-B8CB-F6151A6C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7" name="Satura vietturis 6">
            <a:extLst>
              <a:ext uri="{FF2B5EF4-FFF2-40B4-BE49-F238E27FC236}">
                <a16:creationId xmlns:a16="http://schemas.microsoft.com/office/drawing/2014/main" id="{40C54F35-2C06-426D-9E97-F83B2BE8EA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80" y="615771"/>
            <a:ext cx="8430051" cy="56264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09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3F13DD3C-0C9B-42E4-A781-2C91480BDD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BC75D17F-C5AC-48A3-AC82-3BBC95BB7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71" y="0"/>
            <a:ext cx="10275257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8428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9E4A1EFF-FE59-438F-B70E-E3704D19F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370B7E20-6602-4EB2-8C91-2381CC4D1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09" y="205272"/>
            <a:ext cx="4359262" cy="6531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Attēls 8">
            <a:extLst>
              <a:ext uri="{FF2B5EF4-FFF2-40B4-BE49-F238E27FC236}">
                <a16:creationId xmlns:a16="http://schemas.microsoft.com/office/drawing/2014/main" id="{E9929926-217A-449F-AE96-F4AC671E24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19" y="205273"/>
            <a:ext cx="4359262" cy="653142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32312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ttēls 4">
            <a:extLst>
              <a:ext uri="{FF2B5EF4-FFF2-40B4-BE49-F238E27FC236}">
                <a16:creationId xmlns:a16="http://schemas.microsoft.com/office/drawing/2014/main" id="{A5BFBFE5-49DB-42E6-83CD-20342E325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8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Attēls 6">
            <a:extLst>
              <a:ext uri="{FF2B5EF4-FFF2-40B4-BE49-F238E27FC236}">
                <a16:creationId xmlns:a16="http://schemas.microsoft.com/office/drawing/2014/main" id="{2CC5DF3E-D717-4CBB-BE7C-D7A2A83F4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" t="14582" r="-846" b="1954"/>
          <a:stretch/>
        </p:blipFill>
        <p:spPr>
          <a:xfrm>
            <a:off x="3498980" y="0"/>
            <a:ext cx="5626359" cy="6938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9222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10</Words>
  <Application>Microsoft Office PowerPoint</Application>
  <PresentationFormat>Platekrāna</PresentationFormat>
  <Paragraphs>3</Paragraphs>
  <Slides>12</Slides>
  <Notes>0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Century Schoolbook</vt:lpstr>
      <vt:lpstr>Rage Italic</vt:lpstr>
      <vt:lpstr>Office dizains</vt:lpstr>
      <vt:lpstr>PowerPoint prezentācija</vt:lpstr>
      <vt:lpstr>Dagnija Vaickovska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Vaickovskis Martins</dc:creator>
  <cp:lastModifiedBy>Vaickovskis Martins</cp:lastModifiedBy>
  <cp:revision>8</cp:revision>
  <dcterms:created xsi:type="dcterms:W3CDTF">2020-07-08T18:43:09Z</dcterms:created>
  <dcterms:modified xsi:type="dcterms:W3CDTF">2021-02-18T15:10:58Z</dcterms:modified>
</cp:coreProperties>
</file>