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Georgia" panose="02040502050405020303" pitchFamily="18" charset="0"/>
      <p:regular r:id="rId21"/>
      <p:bold r:id="rId22"/>
      <p:italic r:id="rId23"/>
      <p:boldItalic r:id="rId24"/>
    </p:embeddedFont>
    <p:embeddedFont>
      <p:font typeface="Nunito" pitchFamily="2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34fa775647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34fa775647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34fa775647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34fa775647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34fa775647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34fa775647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34fa775647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134fa775647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34fa775647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34fa775647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344d930e2a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344d930e2a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344d930e2a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344d930e2a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344d930e2a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344d930e2a_0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34fa77564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34fa77564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34fa77564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34fa77564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34fa77564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34fa77564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34fa775647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34fa775647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34fa775647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34fa775647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61D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625" y="233850"/>
            <a:ext cx="7961851" cy="448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2"/>
          <p:cNvSpPr txBox="1">
            <a:spLocks noGrp="1"/>
          </p:cNvSpPr>
          <p:nvPr>
            <p:ph type="body" idx="1"/>
          </p:nvPr>
        </p:nvSpPr>
        <p:spPr>
          <a:xfrm>
            <a:off x="311700" y="75947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Biznesa ideja  -   Keramikas meistarklašu rīkošanai nepieciešamā aprīkojuma iegāde  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Pieteikuma iesniedzējs -  Lība Ločmele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Nepieciešamais atbalsts - EUR 4169,96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3"/>
          <p:cNvSpPr txBox="1">
            <a:spLocks noGrp="1"/>
          </p:cNvSpPr>
          <p:nvPr>
            <p:ph type="body" idx="1"/>
          </p:nvPr>
        </p:nvSpPr>
        <p:spPr>
          <a:xfrm>
            <a:off x="311700" y="75947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Biznesa ideja  -   Keramikas apdedzināšanas krāsns iegāde un keramikas studijas izveide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Pieteikuma iesniedzējs -  Elita Eglīte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Nepieciešamais atbalsts - EUR 3830,90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 txBox="1">
            <a:spLocks noGrp="1"/>
          </p:cNvSpPr>
          <p:nvPr>
            <p:ph type="body" idx="1"/>
          </p:nvPr>
        </p:nvSpPr>
        <p:spPr>
          <a:xfrm>
            <a:off x="311700" y="75947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Biznesa ideja  -   “Kupols Stabļovas ķiplokam”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Pieteikuma iesniedzējs -  Juris Supe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Nepieciešamais atbalsts - EUR 5000,00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311700" y="75947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Biznesa ideja  -  Pārvietojamais gateris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Pieteikuma iesniedzējs -  Artūrs Kuzmins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Nepieciešamais atbalsts - EUR 5000,00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6"/>
          <p:cNvSpPr txBox="1">
            <a:spLocks noGrp="1"/>
          </p:cNvSpPr>
          <p:nvPr>
            <p:ph type="body" idx="1"/>
          </p:nvPr>
        </p:nvSpPr>
        <p:spPr>
          <a:xfrm>
            <a:off x="311700" y="75947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Citas biznesa idejas: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1633">
                <a:solidFill>
                  <a:srgbClr val="333333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aktīvās un veselības veicināšanas pasākumu nodrošināšanai, </a:t>
            </a:r>
            <a:endParaRPr sz="1633">
              <a:solidFill>
                <a:srgbClr val="333333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1633">
                <a:solidFill>
                  <a:srgbClr val="333333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koka izstrādājumu ražošanai,</a:t>
            </a:r>
            <a:endParaRPr sz="1633">
              <a:solidFill>
                <a:srgbClr val="333333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1633">
                <a:solidFill>
                  <a:srgbClr val="333333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dārzu plānošanas darbu pakalpojuma nodrošināšanai, </a:t>
            </a:r>
            <a:endParaRPr sz="1633">
              <a:solidFill>
                <a:srgbClr val="333333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1633">
                <a:solidFill>
                  <a:srgbClr val="333333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arborista pakalpojumu uzsākšanai, </a:t>
            </a:r>
            <a:endParaRPr sz="1633">
              <a:solidFill>
                <a:srgbClr val="333333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1633">
                <a:solidFill>
                  <a:srgbClr val="333333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3D modelēšanas pakalpojuma piedāvājuma klāsta paplašināšanai, </a:t>
            </a:r>
            <a:endParaRPr sz="1633">
              <a:solidFill>
                <a:srgbClr val="333333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1633">
                <a:solidFill>
                  <a:srgbClr val="333333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mobilās aplikācijas uzlabošanai, </a:t>
            </a:r>
            <a:endParaRPr sz="1633">
              <a:solidFill>
                <a:srgbClr val="333333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1633">
                <a:solidFill>
                  <a:srgbClr val="333333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naktsmītņu pakalpojuma iespēju dažādošana, </a:t>
            </a:r>
            <a:endParaRPr sz="1633">
              <a:solidFill>
                <a:srgbClr val="333333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" sz="1633">
                <a:solidFill>
                  <a:srgbClr val="333333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telpu un tehnikas tīrīšanas pakalpojumu nodrošināšanai .</a:t>
            </a:r>
            <a:r>
              <a:rPr lang="lv" sz="2633" b="1"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endParaRPr sz="2633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61D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225" y="225825"/>
            <a:ext cx="7755750" cy="449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"/>
          <p:cNvSpPr txBox="1">
            <a:spLocks noGrp="1"/>
          </p:cNvSpPr>
          <p:nvPr>
            <p:ph type="body" idx="1"/>
          </p:nvPr>
        </p:nvSpPr>
        <p:spPr>
          <a:xfrm>
            <a:off x="311700" y="75947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100" b="1">
                <a:latin typeface="Times New Roman"/>
                <a:ea typeface="Times New Roman"/>
                <a:cs typeface="Times New Roman"/>
                <a:sym typeface="Times New Roman"/>
              </a:rPr>
              <a:t>Biznesa ideja  - Autoservisa paplašināšana Rekovā</a:t>
            </a:r>
            <a:endParaRPr sz="21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500" b="1">
                <a:latin typeface="Times New Roman"/>
                <a:ea typeface="Times New Roman"/>
                <a:cs typeface="Times New Roman"/>
                <a:sym typeface="Times New Roman"/>
              </a:rPr>
              <a:t>Pieteikuma iesniedzējs - Kristaps Ločmelis</a:t>
            </a:r>
            <a:endParaRPr sz="2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" sz="2100" b="1">
                <a:latin typeface="Times New Roman"/>
                <a:ea typeface="Times New Roman"/>
                <a:cs typeface="Times New Roman"/>
                <a:sym typeface="Times New Roman"/>
              </a:rPr>
              <a:t>Nepieciešamais atbalsts - EUR 4126,65</a:t>
            </a:r>
            <a:endParaRPr sz="21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"/>
          <p:cNvSpPr txBox="1">
            <a:spLocks noGrp="1"/>
          </p:cNvSpPr>
          <p:nvPr>
            <p:ph type="body" idx="1"/>
          </p:nvPr>
        </p:nvSpPr>
        <p:spPr>
          <a:xfrm>
            <a:off x="311700" y="75947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Biznesa ideja  - SIA “RSTECH” kapacitātes celšana un metālapstrādes pakalpojumu pieejamības uzlabošana Balvu novadā 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Pieteikuma iesniedzējs -  SIA “RSTECH”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Nepieciešamais atbalsts - EUR 3917,00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7"/>
          <p:cNvSpPr txBox="1">
            <a:spLocks noGrp="1"/>
          </p:cNvSpPr>
          <p:nvPr>
            <p:ph type="body" idx="1"/>
          </p:nvPr>
        </p:nvSpPr>
        <p:spPr>
          <a:xfrm>
            <a:off x="311700" y="75947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Biznesa ideja  -  Funkcionāla dizaina masīvkoku ražošanas uzņēmuma SIA “LATAPIS”izveide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Pieteikuma iesniedzējs -  Zanda Arnicāne 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Nepieciešamais atbalsts - EUR 2474,00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"/>
          <p:cNvSpPr txBox="1">
            <a:spLocks noGrp="1"/>
          </p:cNvSpPr>
          <p:nvPr>
            <p:ph type="body" idx="1"/>
          </p:nvPr>
        </p:nvSpPr>
        <p:spPr>
          <a:xfrm>
            <a:off x="311700" y="75947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Biznesa ideja  -  Velosipēdu iegāde nomas pakalpojumu nodrošināšanai Kubulos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Pieteikuma iesniedzējs -  SIA “DO4FUN”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Nepieciešamais atbalsts - EUR 4995,00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9"/>
          <p:cNvSpPr txBox="1">
            <a:spLocks noGrp="1"/>
          </p:cNvSpPr>
          <p:nvPr>
            <p:ph type="body" idx="1"/>
          </p:nvPr>
        </p:nvSpPr>
        <p:spPr>
          <a:xfrm>
            <a:off x="311700" y="75947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Biznesa ideja  -  Ceļa zīmju vairogs SIA “Line R” attīstībai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Pieteikuma iesniedzējs -  SIA “Line R”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Nepieciešamais atbalsts - EUR 4950,00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0"/>
          <p:cNvSpPr txBox="1">
            <a:spLocks noGrp="1"/>
          </p:cNvSpPr>
          <p:nvPr>
            <p:ph type="body" idx="1"/>
          </p:nvPr>
        </p:nvSpPr>
        <p:spPr>
          <a:xfrm>
            <a:off x="311700" y="75947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Biznesa ideja  -  Saldētavas iegāde upeņu ogu uzglabāšanai, realizācijai un pārstrādei SIA “Zeļču duorzs”  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Pieteikuma iesniedzējs -  SIA “Zeļču duorzs” 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Nepieciešamais atbalsts - EUR 5000,00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1"/>
          <p:cNvSpPr txBox="1">
            <a:spLocks noGrp="1"/>
          </p:cNvSpPr>
          <p:nvPr>
            <p:ph type="body" idx="1"/>
          </p:nvPr>
        </p:nvSpPr>
        <p:spPr>
          <a:xfrm>
            <a:off x="311700" y="75947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Biznesa ideja  -  Par sakoptu novadu 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zāliena pļaušanas pakalpojumi privātām mājsaimniecībām   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Pieteikuma iesniedzējs -  Kristaps Babāns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" sz="2200" b="1">
                <a:latin typeface="Times New Roman"/>
                <a:ea typeface="Times New Roman"/>
                <a:cs typeface="Times New Roman"/>
                <a:sym typeface="Times New Roman"/>
              </a:rPr>
              <a:t>Nepieciešamais atbalsts - EUR 5000,00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</Words>
  <Application>Microsoft Office PowerPoint</Application>
  <PresentationFormat>On-screen Show (16:9)</PresentationFormat>
  <Paragraphs>54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Nunito</vt:lpstr>
      <vt:lpstr>Georgia</vt:lpstr>
      <vt:lpstr>Calibri</vt:lpstr>
      <vt:lpstr>Times New Roman</vt:lpstr>
      <vt:lpstr>Shift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Iluta Jaunžeikare</dc:creator>
  <cp:lastModifiedBy>Iluta Mezule</cp:lastModifiedBy>
  <cp:revision>1</cp:revision>
  <dcterms:modified xsi:type="dcterms:W3CDTF">2022-06-30T11:04:56Z</dcterms:modified>
</cp:coreProperties>
</file>