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Rediģēt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9437-31D0-44C3-979F-1F0CC9C6015C}" type="datetimeFigureOut">
              <a:rPr lang="lv-LV" smtClean="0"/>
              <a:t>30.03.2021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CFFC-0A94-448A-9253-72BE3BB3E092}" type="slidenum">
              <a:rPr lang="lv-LV" smtClean="0"/>
              <a:t>‹#›</a:t>
            </a:fld>
            <a:endParaRPr lang="lv-LV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9437-31D0-44C3-979F-1F0CC9C6015C}" type="datetimeFigureOut">
              <a:rPr lang="lv-LV" smtClean="0"/>
              <a:t>30.03.2021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CFFC-0A94-448A-9253-72BE3BB3E092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9437-31D0-44C3-979F-1F0CC9C6015C}" type="datetimeFigureOut">
              <a:rPr lang="lv-LV" smtClean="0"/>
              <a:t>30.03.2021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CFFC-0A94-448A-9253-72BE3BB3E092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9437-31D0-44C3-979F-1F0CC9C6015C}" type="datetimeFigureOut">
              <a:rPr lang="lv-LV" smtClean="0"/>
              <a:t>30.03.2021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CFFC-0A94-448A-9253-72BE3BB3E092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9437-31D0-44C3-979F-1F0CC9C6015C}" type="datetimeFigureOut">
              <a:rPr lang="lv-LV" smtClean="0"/>
              <a:t>30.03.2021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CFFC-0A94-448A-9253-72BE3BB3E092}" type="slidenum">
              <a:rPr lang="lv-LV" smtClean="0"/>
              <a:t>‹#›</a:t>
            </a:fld>
            <a:endParaRPr lang="lv-LV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9437-31D0-44C3-979F-1F0CC9C6015C}" type="datetimeFigureOut">
              <a:rPr lang="lv-LV" smtClean="0"/>
              <a:t>30.03.2021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CFFC-0A94-448A-9253-72BE3BB3E092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9437-31D0-44C3-979F-1F0CC9C6015C}" type="datetimeFigureOut">
              <a:rPr lang="lv-LV" smtClean="0"/>
              <a:t>30.03.2021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CFFC-0A94-448A-9253-72BE3BB3E092}" type="slidenum">
              <a:rPr lang="lv-LV" smtClean="0"/>
              <a:t>‹#›</a:t>
            </a:fld>
            <a:endParaRPr lang="lv-LV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9437-31D0-44C3-979F-1F0CC9C6015C}" type="datetimeFigureOut">
              <a:rPr lang="lv-LV" smtClean="0"/>
              <a:t>30.03.2021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CFFC-0A94-448A-9253-72BE3BB3E092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9437-31D0-44C3-979F-1F0CC9C6015C}" type="datetimeFigureOut">
              <a:rPr lang="lv-LV" smtClean="0"/>
              <a:t>30.03.2021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CFFC-0A94-448A-9253-72BE3BB3E092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9437-31D0-44C3-979F-1F0CC9C6015C}" type="datetimeFigureOut">
              <a:rPr lang="lv-LV" smtClean="0"/>
              <a:t>30.03.2021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CFFC-0A94-448A-9253-72BE3BB3E092}" type="slidenum">
              <a:rPr lang="lv-LV" smtClean="0"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attēla ikonas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9437-31D0-44C3-979F-1F0CC9C6015C}" type="datetimeFigureOut">
              <a:rPr lang="lv-LV" smtClean="0"/>
              <a:t>30.03.2021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CFFC-0A94-448A-9253-72BE3BB3E092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4BF9437-31D0-44C3-979F-1F0CC9C6015C}" type="datetimeFigureOut">
              <a:rPr lang="lv-LV" smtClean="0"/>
              <a:t>30.03.2021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484CFFC-0A94-448A-9253-72BE3BB3E092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v-LV" sz="3200" dirty="0"/>
              <a:t>Ai zaķīti, garausīti,</a:t>
            </a:r>
            <a:br>
              <a:rPr lang="lv-LV" sz="3200" dirty="0"/>
            </a:br>
            <a:r>
              <a:rPr lang="lv-LV" sz="3200" dirty="0"/>
              <a:t>Kā es tevi sen gaidīju</a:t>
            </a:r>
            <a:br>
              <a:rPr lang="lv-LV" sz="3200" dirty="0"/>
            </a:br>
            <a:r>
              <a:rPr lang="lv-LV" sz="3200" dirty="0"/>
              <a:t>Ar raibām oliņām,</a:t>
            </a:r>
            <a:br>
              <a:rPr lang="lv-LV" sz="3200" dirty="0"/>
            </a:br>
            <a:r>
              <a:rPr lang="lv-LV" sz="3200" dirty="0"/>
              <a:t>Ar kadiķu ziediņiem.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2555776" y="4941168"/>
            <a:ext cx="4104456" cy="1464568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4248472" cy="316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238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rnudarzs_2\Downloads\20210316_154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4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rnudarzs_2\Downloads\20210317_163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29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rnudarzs_2\Downloads\20210317_163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356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1594520" cy="990600"/>
          </a:xfrm>
        </p:spPr>
        <p:txBody>
          <a:bodyPr>
            <a:normAutofit fontScale="90000"/>
          </a:bodyPr>
          <a:lstStyle/>
          <a:p>
            <a:br>
              <a:rPr lang="lv-LV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Līva </a:t>
            </a:r>
            <a:r>
              <a:rPr lang="lv-LV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Blauma</a:t>
            </a:r>
            <a:br>
              <a:rPr lang="lv-LV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2.-3.gadi, 7.grupa</a:t>
            </a:r>
            <a:br>
              <a:rPr lang="lv-LV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«Prieks»</a:t>
            </a:r>
            <a:br>
              <a:rPr lang="lv-LV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Balvu PII «Pīlādzītis»</a:t>
            </a:r>
            <a:br>
              <a:rPr lang="lv-LV" dirty="0">
                <a:solidFill>
                  <a:schemeClr val="tx1"/>
                </a:solidFill>
              </a:rPr>
            </a:b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876800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1026" name="Picture 2" descr="C:\Users\bernudarzs_2\Downloads\IMG-20210318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734481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48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319536"/>
          </a:xfrm>
        </p:spPr>
        <p:txBody>
          <a:bodyPr>
            <a:normAutofit/>
          </a:bodyPr>
          <a:lstStyle/>
          <a:p>
            <a:pPr algn="ctr"/>
            <a:r>
              <a:rPr lang="lv-LV" sz="6600" b="1" dirty="0"/>
              <a:t>PRIECĪGAS LIELDIENAS!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3068959"/>
            <a:ext cx="8229600" cy="358655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lv-LV" sz="1200" dirty="0"/>
          </a:p>
          <a:p>
            <a:pPr marL="0" indent="0" algn="r">
              <a:buNone/>
            </a:pPr>
            <a:endParaRPr lang="lv-LV" sz="1200" dirty="0"/>
          </a:p>
          <a:p>
            <a:pPr marL="0" indent="0" algn="r">
              <a:buNone/>
            </a:pPr>
            <a:endParaRPr lang="lv-LV" sz="1200" dirty="0"/>
          </a:p>
          <a:p>
            <a:pPr marL="0" indent="0" algn="r">
              <a:buNone/>
            </a:pPr>
            <a:endParaRPr lang="lv-LV" sz="1200" dirty="0"/>
          </a:p>
          <a:p>
            <a:pPr marL="0" indent="0" algn="r">
              <a:buNone/>
            </a:pPr>
            <a:endParaRPr lang="lv-LV" sz="1200" dirty="0"/>
          </a:p>
          <a:p>
            <a:pPr marL="0" indent="0" algn="r">
              <a:buNone/>
            </a:pPr>
            <a:endParaRPr lang="lv-LV" sz="1200" dirty="0"/>
          </a:p>
          <a:p>
            <a:pPr marL="0" indent="0" algn="r">
              <a:buNone/>
            </a:pPr>
            <a:endParaRPr lang="lv-LV" sz="1200" dirty="0"/>
          </a:p>
          <a:p>
            <a:pPr marL="0" indent="0" algn="r">
              <a:buNone/>
            </a:pPr>
            <a:endParaRPr lang="lv-LV" sz="1200" dirty="0"/>
          </a:p>
          <a:p>
            <a:pPr marL="0" indent="0" algn="r">
              <a:buNone/>
            </a:pPr>
            <a:endParaRPr lang="lv-LV" sz="1200" dirty="0"/>
          </a:p>
          <a:p>
            <a:pPr marL="0" indent="0" algn="r">
              <a:buNone/>
            </a:pPr>
            <a:endParaRPr lang="lv-LV" sz="1200" dirty="0"/>
          </a:p>
          <a:p>
            <a:pPr marL="0" indent="0" algn="r">
              <a:buNone/>
            </a:pPr>
            <a:endParaRPr lang="lv-LV" sz="1200" dirty="0"/>
          </a:p>
          <a:p>
            <a:pPr marL="0" indent="0" algn="r">
              <a:buNone/>
            </a:pPr>
            <a:r>
              <a:rPr lang="lv-LV" sz="1200" dirty="0"/>
              <a:t>Sagatavoja</a:t>
            </a:r>
          </a:p>
          <a:p>
            <a:pPr marL="0" indent="0" algn="r">
              <a:buNone/>
            </a:pPr>
            <a:r>
              <a:rPr lang="lv-LV" sz="1200" dirty="0"/>
              <a:t>Balvu PII «Pīlādzītis»</a:t>
            </a:r>
          </a:p>
          <a:p>
            <a:pPr marL="0" indent="0" algn="r">
              <a:buNone/>
            </a:pPr>
            <a:r>
              <a:rPr lang="lv-LV" sz="1200" dirty="0"/>
              <a:t>vadītāja vietnieks izglītības jomā</a:t>
            </a:r>
          </a:p>
          <a:p>
            <a:pPr marL="0" indent="0" algn="r">
              <a:buNone/>
            </a:pPr>
            <a:r>
              <a:rPr lang="lv-LV" sz="1200" dirty="0"/>
              <a:t>Ina Aizupe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14029"/>
            <a:ext cx="3168352" cy="394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05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2751584"/>
          </a:xfrm>
        </p:spPr>
        <p:txBody>
          <a:bodyPr>
            <a:noAutofit/>
          </a:bodyPr>
          <a:lstStyle/>
          <a:p>
            <a:pPr algn="ctr"/>
            <a:r>
              <a:rPr lang="lv-LV" sz="3200" dirty="0"/>
              <a:t>BALVU PII «PĪLĀDZĪTIS»</a:t>
            </a:r>
            <a:br>
              <a:rPr lang="lv-LV" sz="3200" dirty="0"/>
            </a:br>
            <a:r>
              <a:rPr lang="lv-LV" sz="3200" dirty="0"/>
              <a:t>BĒRNU DARBU IZSTĀDE</a:t>
            </a:r>
            <a:br>
              <a:rPr lang="lv-LV" sz="3200" dirty="0"/>
            </a:br>
            <a:r>
              <a:rPr lang="lv-LV" sz="3200" dirty="0"/>
              <a:t>«OLIŅ, BOLIŅ»</a:t>
            </a:r>
            <a:br>
              <a:rPr lang="lv-LV" sz="3200" dirty="0"/>
            </a:br>
            <a:r>
              <a:rPr lang="lv-LV" sz="2800" dirty="0"/>
              <a:t>1 POSMS, 1.,6.,12., 7.GRUPU IZGLĪTOJAMIE</a:t>
            </a:r>
            <a:br>
              <a:rPr lang="lv-LV" sz="2800" dirty="0"/>
            </a:br>
            <a:r>
              <a:rPr lang="lv-LV" sz="3200" dirty="0"/>
              <a:t>2021.GADA, APRĪLIS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75839"/>
            <a:ext cx="5256584" cy="36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36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rnudarzs_2\Downloads\20210316_085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69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rnudarzs_2\Downloads\20210316_085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948014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26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rnudarzs_2\Downloads\20210316_085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70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rnudarzs_2\Downloads\20210316_085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509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rnudarzs_2\Downloads\20210316_085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1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rnudarzs_2\Downloads\20210318_104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6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rnudarzs_2\Downloads\20210316_15411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179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aidrība">
  <a:themeElements>
    <a:clrScheme name="Skaidrība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Klasisks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aidrīb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92</TotalTime>
  <Words>97</Words>
  <Application>Microsoft Office PowerPoint</Application>
  <PresentationFormat>On-screen Show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Skaidrība</vt:lpstr>
      <vt:lpstr>Ai zaķīti, garausīti, Kā es tevi sen gaidīju Ar raibām oliņām, Ar kadiķu ziediņiem.</vt:lpstr>
      <vt:lpstr>BALVU PII «PĪLĀDZĪTIS» BĒRNU DARBU IZSTĀDE «OLIŅ, BOLIŅ» 1 POSMS, 1.,6.,12., 7.GRUPU IZGLĪTOJAMIE 2021.GADA, APRĪLIS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Līva Blauma 2.-3.gadi, 7.grupa «Prieks» Balvu PII «Pīlādzītis» </vt:lpstr>
      <vt:lpstr>PRIECĪGAS LIELDIENAS!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zaķīti, garausīti, Kā es tevi sen gaidīju Ar raibām oliņām, Ar kadiķu ziediņiem.</dc:title>
  <dc:creator>bernudarzs</dc:creator>
  <cp:lastModifiedBy>Iluta Mezule</cp:lastModifiedBy>
  <cp:revision>11</cp:revision>
  <dcterms:created xsi:type="dcterms:W3CDTF">2021-03-16T06:23:15Z</dcterms:created>
  <dcterms:modified xsi:type="dcterms:W3CDTF">2021-03-30T12:36:51Z</dcterms:modified>
</cp:coreProperties>
</file>