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7" r:id="rId4"/>
    <p:sldId id="278" r:id="rId5"/>
    <p:sldId id="279" r:id="rId6"/>
    <p:sldId id="267" r:id="rId7"/>
    <p:sldId id="265" r:id="rId8"/>
    <p:sldId id="266" r:id="rId9"/>
    <p:sldId id="263" r:id="rId10"/>
    <p:sldId id="264" r:id="rId11"/>
    <p:sldId id="268" r:id="rId12"/>
    <p:sldId id="269" r:id="rId13"/>
    <p:sldId id="271" r:id="rId14"/>
    <p:sldId id="272" r:id="rId15"/>
    <p:sldId id="270" r:id="rId16"/>
    <p:sldId id="273" r:id="rId17"/>
    <p:sldId id="274" r:id="rId18"/>
    <p:sldId id="275" r:id="rId19"/>
    <p:sldId id="276" r:id="rId20"/>
    <p:sldId id="280" r:id="rId21"/>
  </p:sldIdLst>
  <p:sldSz cx="9144000" cy="6858000" type="screen4x3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/>
              <a:t>Rediģēt šablona apakšvirsraksta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4846-7A52-4B11-A3CF-9FC65E7722BA}" type="datetimeFigureOut">
              <a:rPr lang="lv-LV" smtClean="0"/>
              <a:t>30.03.2021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4090-C804-49C0-B702-D599A37A63C4}" type="slidenum">
              <a:rPr lang="lv-LV" smtClean="0"/>
              <a:t>‹#›</a:t>
            </a:fld>
            <a:endParaRPr lang="lv-LV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4846-7A52-4B11-A3CF-9FC65E7722BA}" type="datetimeFigureOut">
              <a:rPr lang="lv-LV" smtClean="0"/>
              <a:t>30.03.2021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4090-C804-49C0-B702-D599A37A63C4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4846-7A52-4B11-A3CF-9FC65E7722BA}" type="datetimeFigureOut">
              <a:rPr lang="lv-LV" smtClean="0"/>
              <a:t>30.03.2021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4090-C804-49C0-B702-D599A37A63C4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4846-7A52-4B11-A3CF-9FC65E7722BA}" type="datetimeFigureOut">
              <a:rPr lang="lv-LV" smtClean="0"/>
              <a:t>30.03.2021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4090-C804-49C0-B702-D599A37A63C4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4846-7A52-4B11-A3CF-9FC65E7722BA}" type="datetimeFigureOut">
              <a:rPr lang="lv-LV" smtClean="0"/>
              <a:t>30.03.2021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4090-C804-49C0-B702-D599A37A63C4}" type="slidenum">
              <a:rPr lang="lv-LV" smtClean="0"/>
              <a:t>‹#›</a:t>
            </a:fld>
            <a:endParaRPr lang="lv-LV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4846-7A52-4B11-A3CF-9FC65E7722BA}" type="datetimeFigureOut">
              <a:rPr lang="lv-LV" smtClean="0"/>
              <a:t>30.03.2021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4090-C804-49C0-B702-D599A37A63C4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4846-7A52-4B11-A3CF-9FC65E7722BA}" type="datetimeFigureOut">
              <a:rPr lang="lv-LV" smtClean="0"/>
              <a:t>30.03.2021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4090-C804-49C0-B702-D599A37A63C4}" type="slidenum">
              <a:rPr lang="lv-LV" smtClean="0"/>
              <a:t>‹#›</a:t>
            </a:fld>
            <a:endParaRPr lang="lv-LV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4846-7A52-4B11-A3CF-9FC65E7722BA}" type="datetimeFigureOut">
              <a:rPr lang="lv-LV" smtClean="0"/>
              <a:t>30.03.2021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4090-C804-49C0-B702-D599A37A63C4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4846-7A52-4B11-A3CF-9FC65E7722BA}" type="datetimeFigureOut">
              <a:rPr lang="lv-LV" smtClean="0"/>
              <a:t>30.03.2021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4090-C804-49C0-B702-D599A37A63C4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4846-7A52-4B11-A3CF-9FC65E7722BA}" type="datetimeFigureOut">
              <a:rPr lang="lv-LV" smtClean="0"/>
              <a:t>30.03.2021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4090-C804-49C0-B702-D599A37A63C4}" type="slidenum">
              <a:rPr lang="lv-LV" smtClean="0"/>
              <a:t>‹#›</a:t>
            </a:fld>
            <a:endParaRPr lang="lv-LV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v-LV"/>
              <a:t>Noklikšķiniet uz attēla ikonas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94846-7A52-4B11-A3CF-9FC65E7722BA}" type="datetimeFigureOut">
              <a:rPr lang="lv-LV" smtClean="0"/>
              <a:t>30.03.2021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A4090-C804-49C0-B702-D599A37A63C4}" type="slidenum">
              <a:rPr lang="lv-LV" smtClean="0"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F194846-7A52-4B11-A3CF-9FC65E7722BA}" type="datetimeFigureOut">
              <a:rPr lang="lv-LV" smtClean="0"/>
              <a:t>30.03.2021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5CDA4090-C804-49C0-B702-D599A37A63C4}" type="slidenum">
              <a:rPr lang="lv-LV" smtClean="0"/>
              <a:t>‹#›</a:t>
            </a:fld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lv-LV" sz="2800" dirty="0">
                <a:solidFill>
                  <a:srgbClr val="4D4D43"/>
                </a:solidFill>
                <a:latin typeface="Helvetica"/>
              </a:rPr>
              <a:t>Nāc nākdama, Liela diena,</a:t>
            </a:r>
            <a:br>
              <a:rPr lang="lv-LV" sz="2800" dirty="0"/>
            </a:br>
            <a:r>
              <a:rPr lang="lv-LV" sz="2800" dirty="0">
                <a:solidFill>
                  <a:srgbClr val="4D4D43"/>
                </a:solidFill>
                <a:latin typeface="Helvetica"/>
              </a:rPr>
              <a:t>Visi bērni tevis gaida,</a:t>
            </a:r>
            <a:br>
              <a:rPr lang="lv-LV" sz="2800" dirty="0"/>
            </a:br>
            <a:r>
              <a:rPr lang="lv-LV" sz="2800" dirty="0">
                <a:solidFill>
                  <a:srgbClr val="4D4D43"/>
                </a:solidFill>
                <a:latin typeface="Helvetica"/>
              </a:rPr>
              <a:t>Visi bērni tevis gaida,</a:t>
            </a:r>
            <a:br>
              <a:rPr lang="lv-LV" sz="2800" dirty="0"/>
            </a:br>
            <a:r>
              <a:rPr lang="lv-LV" sz="2800" dirty="0">
                <a:solidFill>
                  <a:srgbClr val="4D4D43"/>
                </a:solidFill>
                <a:latin typeface="Helvetica"/>
              </a:rPr>
              <a:t>Aiz vārtiem sasēduši.</a:t>
            </a:r>
            <a:endParaRPr lang="lv-LV" sz="2800" dirty="0"/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2555776" y="4581128"/>
            <a:ext cx="3761656" cy="676672"/>
          </a:xfrm>
        </p:spPr>
        <p:txBody>
          <a:bodyPr/>
          <a:lstStyle/>
          <a:p>
            <a:endParaRPr lang="lv-LV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490230"/>
            <a:ext cx="4752528" cy="297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645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814"/>
            <a:ext cx="9144000" cy="657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3382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1026" name="Picture 2" descr="C:\Users\bernudarzs_2\Downloads\20210316_1323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777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2123727" y="1124744"/>
            <a:ext cx="4832650" cy="399256"/>
          </a:xfrm>
        </p:spPr>
        <p:txBody>
          <a:bodyPr>
            <a:normAutofit fontScale="90000"/>
          </a:bodyPr>
          <a:lstStyle/>
          <a:p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2123727" y="2276872"/>
            <a:ext cx="4832650" cy="4200128"/>
          </a:xfrm>
        </p:spPr>
        <p:txBody>
          <a:bodyPr/>
          <a:lstStyle/>
          <a:p>
            <a:endParaRPr lang="lv-LV" dirty="0"/>
          </a:p>
        </p:txBody>
      </p:sp>
      <p:pic>
        <p:nvPicPr>
          <p:cNvPr id="2050" name="Picture 2" descr="C:\Users\bernudarzs_2\Downloads\20210316_1323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931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2123728" y="533400"/>
            <a:ext cx="4824536" cy="1095400"/>
          </a:xfrm>
        </p:spPr>
        <p:txBody>
          <a:bodyPr/>
          <a:lstStyle/>
          <a:p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2000250" y="1600200"/>
            <a:ext cx="5143500" cy="4349080"/>
          </a:xfrm>
        </p:spPr>
        <p:txBody>
          <a:bodyPr/>
          <a:lstStyle/>
          <a:p>
            <a:endParaRPr lang="lv-LV" dirty="0"/>
          </a:p>
        </p:txBody>
      </p:sp>
      <p:pic>
        <p:nvPicPr>
          <p:cNvPr id="3074" name="Picture 2" descr="C:\Users\bernudarzs_2\Downloads\20210316_1323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288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2123728" y="533400"/>
            <a:ext cx="4896544" cy="1167408"/>
          </a:xfrm>
        </p:spPr>
        <p:txBody>
          <a:bodyPr/>
          <a:lstStyle/>
          <a:p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2000250" y="1600200"/>
            <a:ext cx="5143500" cy="4876800"/>
          </a:xfrm>
        </p:spPr>
        <p:txBody>
          <a:bodyPr/>
          <a:lstStyle/>
          <a:p>
            <a:endParaRPr lang="lv-LV" dirty="0"/>
          </a:p>
        </p:txBody>
      </p:sp>
      <p:pic>
        <p:nvPicPr>
          <p:cNvPr id="4098" name="Picture 2" descr="C:\Users\bernudarzs_2\Downloads\20210316_1324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330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2411760" y="533400"/>
            <a:ext cx="4824536" cy="1311424"/>
          </a:xfrm>
        </p:spPr>
        <p:txBody>
          <a:bodyPr/>
          <a:lstStyle/>
          <a:p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2000250" y="1600200"/>
            <a:ext cx="5143500" cy="4876800"/>
          </a:xfrm>
        </p:spPr>
        <p:txBody>
          <a:bodyPr/>
          <a:lstStyle/>
          <a:p>
            <a:endParaRPr lang="lv-LV" dirty="0"/>
          </a:p>
        </p:txBody>
      </p:sp>
      <p:pic>
        <p:nvPicPr>
          <p:cNvPr id="5122" name="Picture 2" descr="C:\Users\bernudarzs_2\Downloads\20210316_1324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483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rnudarzs_2\Downloads\20210316_1331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048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rnudarzs_2\Downloads\20210316_154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579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ernudarzs_2\Downloads\20210316_154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026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ernudarzs_2\Downloads\20210316_154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276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2751584"/>
          </a:xfrm>
        </p:spPr>
        <p:txBody>
          <a:bodyPr>
            <a:normAutofit fontScale="90000"/>
          </a:bodyPr>
          <a:lstStyle/>
          <a:p>
            <a:pPr algn="ctr"/>
            <a:r>
              <a:rPr lang="lv-LV" dirty="0"/>
              <a:t>BALVU PII «PĪLĀDZĪTIS»</a:t>
            </a:r>
            <a:br>
              <a:rPr lang="lv-LV" dirty="0"/>
            </a:br>
            <a:r>
              <a:rPr lang="lv-LV" dirty="0"/>
              <a:t>BĒRNU DARBU IZSTĀDE</a:t>
            </a:r>
            <a:br>
              <a:rPr lang="lv-LV" dirty="0"/>
            </a:br>
            <a:r>
              <a:rPr lang="lv-LV" dirty="0"/>
              <a:t>«OLIŅ, BOLIŅ»</a:t>
            </a:r>
            <a:br>
              <a:rPr lang="lv-LV" dirty="0"/>
            </a:br>
            <a:r>
              <a:rPr lang="lv-LV" sz="2700" dirty="0"/>
              <a:t>3 POSMS, 5.,4.,9., 3.GRUPU IZGLĪTOJAMIE</a:t>
            </a:r>
            <a:br>
              <a:rPr lang="lv-LV" sz="2700" dirty="0"/>
            </a:br>
            <a:r>
              <a:rPr lang="lv-LV" dirty="0"/>
              <a:t>2021.GADA, APRĪLIS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94038"/>
            <a:ext cx="5509038" cy="313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659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2463552"/>
          </a:xfrm>
        </p:spPr>
        <p:txBody>
          <a:bodyPr>
            <a:normAutofit/>
          </a:bodyPr>
          <a:lstStyle/>
          <a:p>
            <a:pPr algn="ctr"/>
            <a:r>
              <a:rPr lang="lv-LV" sz="6000" b="1" dirty="0"/>
              <a:t>PRIECĪGAS LIELDIENAS!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457200" y="3140968"/>
            <a:ext cx="8229600" cy="333603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lv-LV" dirty="0"/>
          </a:p>
          <a:p>
            <a:pPr marL="0" indent="0">
              <a:buNone/>
            </a:pPr>
            <a:endParaRPr lang="lv-LV" dirty="0"/>
          </a:p>
          <a:p>
            <a:pPr marL="0" indent="0">
              <a:buNone/>
            </a:pPr>
            <a:endParaRPr lang="lv-LV" dirty="0"/>
          </a:p>
          <a:p>
            <a:pPr marL="0" indent="0">
              <a:buNone/>
            </a:pPr>
            <a:endParaRPr lang="lv-LV" dirty="0"/>
          </a:p>
          <a:p>
            <a:pPr marL="0" indent="0">
              <a:buNone/>
            </a:pPr>
            <a:endParaRPr lang="lv-LV" dirty="0"/>
          </a:p>
          <a:p>
            <a:pPr marL="0" indent="0" algn="r">
              <a:buNone/>
            </a:pPr>
            <a:endParaRPr lang="lv-LV" dirty="0"/>
          </a:p>
          <a:p>
            <a:pPr marL="0" indent="0" algn="r">
              <a:buNone/>
            </a:pPr>
            <a:endParaRPr lang="lv-LV" sz="1300" dirty="0"/>
          </a:p>
          <a:p>
            <a:pPr marL="0" indent="0" algn="r">
              <a:lnSpc>
                <a:spcPct val="120000"/>
              </a:lnSpc>
              <a:buNone/>
            </a:pPr>
            <a:endParaRPr lang="lv-LV" sz="1300" dirty="0"/>
          </a:p>
          <a:p>
            <a:pPr marL="0" indent="0" algn="r">
              <a:lnSpc>
                <a:spcPct val="120000"/>
              </a:lnSpc>
              <a:buNone/>
            </a:pPr>
            <a:endParaRPr lang="lv-LV" sz="1300" dirty="0"/>
          </a:p>
          <a:p>
            <a:pPr marL="0" indent="0" algn="r">
              <a:lnSpc>
                <a:spcPct val="120000"/>
              </a:lnSpc>
              <a:buNone/>
            </a:pPr>
            <a:r>
              <a:rPr lang="lv-LV" sz="1300" dirty="0"/>
              <a:t>Sagatavoja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lv-LV" sz="1200" dirty="0"/>
              <a:t>Balvu PII «Pīlādzītis» 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lv-LV" sz="1200" dirty="0"/>
              <a:t>vadītāja vietnieks 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lv-LV" sz="1200" dirty="0"/>
              <a:t>izglītības jomā 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lv-LV" sz="1200" dirty="0"/>
              <a:t>Ina Aizupe</a:t>
            </a:r>
            <a:r>
              <a:rPr lang="lv-LV" dirty="0"/>
              <a:t>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97"/>
          <a:stretch/>
        </p:blipFill>
        <p:spPr bwMode="auto">
          <a:xfrm>
            <a:off x="3203848" y="2558075"/>
            <a:ext cx="3045296" cy="397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420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1882552" cy="1023392"/>
          </a:xfrm>
        </p:spPr>
        <p:txBody>
          <a:bodyPr>
            <a:normAutofit/>
          </a:bodyPr>
          <a:lstStyle/>
          <a:p>
            <a:r>
              <a:rPr lang="lv-LV" sz="1400" dirty="0">
                <a:solidFill>
                  <a:schemeClr val="tx1"/>
                </a:solidFill>
              </a:rPr>
              <a:t>Renārs </a:t>
            </a:r>
            <a:r>
              <a:rPr lang="lv-LV" sz="1400" dirty="0" err="1">
                <a:solidFill>
                  <a:schemeClr val="tx1"/>
                </a:solidFill>
              </a:rPr>
              <a:t>Ivanovs</a:t>
            </a:r>
            <a:br>
              <a:rPr lang="lv-LV" sz="1400" dirty="0">
                <a:solidFill>
                  <a:schemeClr val="tx1"/>
                </a:solidFill>
              </a:rPr>
            </a:br>
            <a:r>
              <a:rPr lang="lv-LV" sz="1400" dirty="0">
                <a:solidFill>
                  <a:schemeClr val="tx1"/>
                </a:solidFill>
              </a:rPr>
              <a:t>6. gadi, 3.grupa</a:t>
            </a:r>
            <a:br>
              <a:rPr lang="lv-LV" sz="1400" dirty="0">
                <a:solidFill>
                  <a:schemeClr val="tx1"/>
                </a:solidFill>
              </a:rPr>
            </a:br>
            <a:r>
              <a:rPr lang="lv-LV" sz="1400" dirty="0">
                <a:solidFill>
                  <a:schemeClr val="tx1"/>
                </a:solidFill>
              </a:rPr>
              <a:t>« Raibā oliņa»</a:t>
            </a:r>
            <a:br>
              <a:rPr lang="lv-LV" sz="1400" dirty="0">
                <a:solidFill>
                  <a:schemeClr val="tx1"/>
                </a:solidFill>
              </a:rPr>
            </a:br>
            <a:r>
              <a:rPr lang="lv-LV" sz="1400" dirty="0">
                <a:solidFill>
                  <a:schemeClr val="tx1"/>
                </a:solidFill>
              </a:rPr>
              <a:t>Balvu PII «Pīlādzītis»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3275856" y="1600200"/>
            <a:ext cx="3744416" cy="4876800"/>
          </a:xfrm>
        </p:spPr>
        <p:txBody>
          <a:bodyPr/>
          <a:lstStyle/>
          <a:p>
            <a:endParaRPr lang="lv-LV" dirty="0"/>
          </a:p>
        </p:txBody>
      </p:sp>
      <p:pic>
        <p:nvPicPr>
          <p:cNvPr id="1026" name="Picture 2" descr="C:\Users\bernudarzs_2\Downloads\20210316_2057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743" y="332656"/>
            <a:ext cx="4894007" cy="652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343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v-LV" sz="1400" dirty="0">
                <a:solidFill>
                  <a:schemeClr val="tx1"/>
                </a:solidFill>
              </a:rPr>
              <a:t>Artūrs </a:t>
            </a:r>
            <a:r>
              <a:rPr lang="lv-LV" sz="1400" dirty="0" err="1">
                <a:solidFill>
                  <a:schemeClr val="tx1"/>
                </a:solidFill>
              </a:rPr>
              <a:t>Aleksejevs</a:t>
            </a:r>
            <a:br>
              <a:rPr lang="lv-LV" sz="1400" dirty="0">
                <a:solidFill>
                  <a:schemeClr val="tx1"/>
                </a:solidFill>
              </a:rPr>
            </a:br>
            <a:r>
              <a:rPr lang="lv-LV" sz="1400" dirty="0">
                <a:solidFill>
                  <a:schemeClr val="tx1"/>
                </a:solidFill>
              </a:rPr>
              <a:t>6.gadi, 3.grupa</a:t>
            </a:r>
            <a:br>
              <a:rPr lang="lv-LV" sz="1400" dirty="0">
                <a:solidFill>
                  <a:schemeClr val="tx1"/>
                </a:solidFill>
              </a:rPr>
            </a:br>
            <a:r>
              <a:rPr lang="lv-LV" sz="1400" dirty="0">
                <a:solidFill>
                  <a:schemeClr val="tx1"/>
                </a:solidFill>
              </a:rPr>
              <a:t>«Zaķēnu Lieldienas»</a:t>
            </a:r>
            <a:br>
              <a:rPr lang="lv-LV" sz="1400" dirty="0">
                <a:solidFill>
                  <a:schemeClr val="tx1"/>
                </a:solidFill>
              </a:rPr>
            </a:br>
            <a:r>
              <a:rPr lang="lv-LV" sz="1400" dirty="0">
                <a:solidFill>
                  <a:schemeClr val="tx1"/>
                </a:solidFill>
              </a:rPr>
              <a:t>Balvu PII «Pīlādzītis»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1115615" y="1600200"/>
            <a:ext cx="7008780" cy="4876800"/>
          </a:xfrm>
        </p:spPr>
        <p:txBody>
          <a:bodyPr/>
          <a:lstStyle/>
          <a:p>
            <a:endParaRPr lang="lv-LV" dirty="0"/>
          </a:p>
        </p:txBody>
      </p:sp>
      <p:pic>
        <p:nvPicPr>
          <p:cNvPr id="2050" name="Picture 2" descr="C:\Users\bernudarzs_2\Downloads\IMG_20210316_1609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1556792"/>
            <a:ext cx="7008779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984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rnudarzs_2\Downloads\20210317_1632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297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939"/>
            <a:ext cx="9144000" cy="6489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2199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882"/>
            <a:ext cx="9144000" cy="649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036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" y="344604"/>
            <a:ext cx="9138912" cy="651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1933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54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2591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aidrība">
  <a:themeElements>
    <a:clrScheme name="Skaidrība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Klasisks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kaidrīb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103</TotalTime>
  <Words>115</Words>
  <Application>Microsoft Office PowerPoint</Application>
  <PresentationFormat>On-screen Show (4:3)</PresentationFormat>
  <Paragraphs>19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Helvetica</vt:lpstr>
      <vt:lpstr>Skaidrība</vt:lpstr>
      <vt:lpstr>Nāc nākdama, Liela diena, Visi bērni tevis gaida, Visi bērni tevis gaida, Aiz vārtiem sasēduši.</vt:lpstr>
      <vt:lpstr>BALVU PII «PĪLĀDZĪTIS» BĒRNU DARBU IZSTĀDE «OLIŅ, BOLIŅ» 3 POSMS, 5.,4.,9., 3.GRUPU IZGLĪTOJAMIE 2021.GADA, APRĪLIS</vt:lpstr>
      <vt:lpstr>Renārs Ivanovs 6. gadi, 3.grupa « Raibā oliņa» Balvu PII «Pīlādzītis»</vt:lpstr>
      <vt:lpstr>Artūrs Aleksejevs 6.gadi, 3.grupa «Zaķēnu Lieldienas» Balvu PII «Pīlādzītis»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PRIECĪGAS LIELDIENAS!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Nāc nākdama, Liela diena, Visi bērni tevis gaida, Visi bērni tevis gaida, Aiz vārtiem sasēduši.</dc:title>
  <dc:creator>bernudarzs</dc:creator>
  <cp:lastModifiedBy>Iluta Mezule</cp:lastModifiedBy>
  <cp:revision>15</cp:revision>
  <dcterms:created xsi:type="dcterms:W3CDTF">2021-03-15T13:47:29Z</dcterms:created>
  <dcterms:modified xsi:type="dcterms:W3CDTF">2021-03-30T12:40:49Z</dcterms:modified>
</cp:coreProperties>
</file>